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34"/>
    <p:restoredTop sz="94719"/>
  </p:normalViewPr>
  <p:slideViewPr>
    <p:cSldViewPr snapToGrid="0">
      <p:cViewPr varScale="1">
        <p:scale>
          <a:sx n="47" d="100"/>
          <a:sy n="47" d="100"/>
        </p:scale>
        <p:origin x="240" y="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4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2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3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58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2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2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8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2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6D929-FCF6-7343-8452-D07187568CE6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587-DF18-6D46-9199-840F5944A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97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62F4A-6D7D-443D-4521-EDA36FFFC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D6D76-92B4-5F06-3B5C-3E6046C1F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field of grass and sky&#10;&#10;Description automatically generated">
            <a:extLst>
              <a:ext uri="{FF2B5EF4-FFF2-40B4-BE49-F238E27FC236}">
                <a16:creationId xmlns:a16="http://schemas.microsoft.com/office/drawing/2014/main" id="{66BEC727-3B74-C495-85F2-D99DF3E49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B865-65A3-6174-CDA6-BFE31F55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88313EBE-DCB3-790F-1CEB-1E9982174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744" y="0"/>
            <a:ext cx="8668512" cy="7796210"/>
          </a:xfrm>
        </p:spPr>
      </p:pic>
    </p:spTree>
    <p:extLst>
      <p:ext uri="{BB962C8B-B14F-4D97-AF65-F5344CB8AC3E}">
        <p14:creationId xmlns:p14="http://schemas.microsoft.com/office/powerpoint/2010/main" val="424107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People of Great Hope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“Now Sarai was childless because she was not able to conceive” (Genesis 11:30). </a:t>
            </a:r>
          </a:p>
        </p:txBody>
      </p:sp>
    </p:spTree>
    <p:extLst>
      <p:ext uri="{BB962C8B-B14F-4D97-AF65-F5344CB8AC3E}">
        <p14:creationId xmlns:p14="http://schemas.microsoft.com/office/powerpoint/2010/main" val="94362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People of Great Hope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2 “</a:t>
            </a:r>
            <a:r>
              <a:rPr lang="en-US" sz="4000" dirty="0">
                <a:solidFill>
                  <a:srgbClr val="FFC000"/>
                </a:solidFill>
              </a:rPr>
              <a:t>I</a:t>
            </a:r>
            <a:r>
              <a:rPr lang="en-US" sz="4000" dirty="0"/>
              <a:t> will make you into a great nation,</a:t>
            </a:r>
            <a:br>
              <a:rPr lang="en-US" sz="4000" dirty="0"/>
            </a:br>
            <a:r>
              <a:rPr lang="en-US" sz="4000" dirty="0"/>
              <a:t>    and </a:t>
            </a:r>
            <a:r>
              <a:rPr lang="en-US" sz="4000" dirty="0">
                <a:solidFill>
                  <a:srgbClr val="FFC000"/>
                </a:solidFill>
              </a:rPr>
              <a:t>I</a:t>
            </a:r>
            <a:r>
              <a:rPr lang="en-US" sz="4000" dirty="0"/>
              <a:t> will bless you;</a:t>
            </a:r>
            <a:br>
              <a:rPr lang="en-US" sz="4000" dirty="0"/>
            </a:br>
            <a:r>
              <a:rPr lang="en-US" sz="4000" dirty="0">
                <a:solidFill>
                  <a:srgbClr val="FFC000"/>
                </a:solidFill>
              </a:rPr>
              <a:t>I</a:t>
            </a:r>
            <a:r>
              <a:rPr lang="en-US" sz="4000" dirty="0"/>
              <a:t> will make your name great,</a:t>
            </a:r>
            <a:br>
              <a:rPr lang="en-US" sz="4000" dirty="0"/>
            </a:br>
            <a:r>
              <a:rPr lang="en-US" sz="4000" dirty="0"/>
              <a:t>    and you will be a blessing.[a]</a:t>
            </a:r>
            <a:br>
              <a:rPr lang="en-US" sz="4000" dirty="0"/>
            </a:br>
            <a:r>
              <a:rPr lang="en-US" sz="4000" dirty="0"/>
              <a:t>3 </a:t>
            </a:r>
            <a:r>
              <a:rPr lang="en-US" sz="4000" dirty="0">
                <a:solidFill>
                  <a:srgbClr val="FFC000"/>
                </a:solidFill>
              </a:rPr>
              <a:t>I </a:t>
            </a:r>
            <a:r>
              <a:rPr lang="en-US" sz="4000" dirty="0"/>
              <a:t>will bless those who bless you,</a:t>
            </a:r>
            <a:br>
              <a:rPr lang="en-US" sz="4000" dirty="0"/>
            </a:br>
            <a:r>
              <a:rPr lang="en-US" sz="4000" dirty="0"/>
              <a:t>    and whoever curses you</a:t>
            </a:r>
            <a:r>
              <a:rPr lang="en-US" sz="4000" dirty="0">
                <a:solidFill>
                  <a:srgbClr val="FFC000"/>
                </a:solidFill>
              </a:rPr>
              <a:t> I </a:t>
            </a:r>
            <a:r>
              <a:rPr lang="en-US" sz="4000" dirty="0"/>
              <a:t>will curse;</a:t>
            </a:r>
            <a:br>
              <a:rPr lang="en-US" sz="4000" dirty="0"/>
            </a:br>
            <a:r>
              <a:rPr lang="en-US" sz="4000" dirty="0"/>
              <a:t>and all peoples on earth</a:t>
            </a:r>
            <a:br>
              <a:rPr lang="en-US" sz="4000" dirty="0"/>
            </a:br>
            <a:r>
              <a:rPr lang="en-US" sz="4000" dirty="0"/>
              <a:t>    will be blessed through you.”[b]</a:t>
            </a:r>
          </a:p>
        </p:txBody>
      </p:sp>
    </p:spTree>
    <p:extLst>
      <p:ext uri="{BB962C8B-B14F-4D97-AF65-F5344CB8AC3E}">
        <p14:creationId xmlns:p14="http://schemas.microsoft.com/office/powerpoint/2010/main" val="3148532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0C4F-B5A6-7060-9116-4A1D0AC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EE1C-2B38-5DCD-EDED-39897CDD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69FD3-5872-A822-B73C-05314BC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114300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E2786-2C5B-84F9-7C27-8397066AFB6A}"/>
              </a:ext>
            </a:extLst>
          </p:cNvPr>
          <p:cNvSpPr txBox="1"/>
          <p:nvPr/>
        </p:nvSpPr>
        <p:spPr>
          <a:xfrm>
            <a:off x="3482502" y="247082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Genesis 12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0C7A01F-3F4F-2EB0-B7F2-F88BF7DFBDC7}"/>
              </a:ext>
            </a:extLst>
          </p:cNvPr>
          <p:cNvSpPr/>
          <p:nvPr/>
        </p:nvSpPr>
        <p:spPr>
          <a:xfrm>
            <a:off x="2529191" y="2315183"/>
            <a:ext cx="2412460" cy="680936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5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People of Great Hope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6 Abram traveled through the land as far as the site of the great </a:t>
            </a:r>
            <a:r>
              <a:rPr lang="en-US" sz="3600" dirty="0">
                <a:solidFill>
                  <a:schemeClr val="accent4"/>
                </a:solidFill>
              </a:rPr>
              <a:t>tree of Moreh </a:t>
            </a:r>
            <a:r>
              <a:rPr lang="en-US" sz="3600" dirty="0"/>
              <a:t>at Shechem. At that time the Canaanites were in the land. 7 The Lord appeared to Abram and said, “To your offspring[c] I will give this land.”</a:t>
            </a:r>
            <a:r>
              <a:rPr lang="en-US" sz="3600" dirty="0">
                <a:solidFill>
                  <a:schemeClr val="accent4"/>
                </a:solidFill>
              </a:rPr>
              <a:t> So he built an altar there to the Lord</a:t>
            </a:r>
            <a:r>
              <a:rPr lang="en-US" sz="3600" dirty="0"/>
              <a:t>, who had appeared to him. 8 From there he went on toward the hills east of Bethel and pitched his tent, with Bethel on the west and Ai on the east. </a:t>
            </a:r>
            <a:r>
              <a:rPr lang="en-US" sz="3600" dirty="0">
                <a:solidFill>
                  <a:schemeClr val="accent4"/>
                </a:solidFill>
              </a:rPr>
              <a:t>There he built an altar to the Lord and called on the name of the Lord.</a:t>
            </a:r>
          </a:p>
        </p:txBody>
      </p:sp>
    </p:spTree>
    <p:extLst>
      <p:ext uri="{BB962C8B-B14F-4D97-AF65-F5344CB8AC3E}">
        <p14:creationId xmlns:p14="http://schemas.microsoft.com/office/powerpoint/2010/main" val="374813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   Extraordinary Obedience (12:1, 4-7)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 Lord had said to Abram, “Go from your country, your people and your father’s household to the land I will show you.</a:t>
            </a:r>
          </a:p>
        </p:txBody>
      </p:sp>
    </p:spTree>
    <p:extLst>
      <p:ext uri="{BB962C8B-B14F-4D97-AF65-F5344CB8AC3E}">
        <p14:creationId xmlns:p14="http://schemas.microsoft.com/office/powerpoint/2010/main" val="48993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D152-D0ED-2E85-CCD7-16284AC9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481"/>
            <a:ext cx="10515600" cy="5515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Joshua said to all the people, “This is what the Lord, the God of Israel, says: ‘Long ago your ancestors, including </a:t>
            </a:r>
            <a:r>
              <a:rPr lang="en-US" sz="4000" dirty="0" err="1">
                <a:solidFill>
                  <a:srgbClr val="FFC000"/>
                </a:solidFill>
              </a:rPr>
              <a:t>Terah</a:t>
            </a:r>
            <a:r>
              <a:rPr lang="en-US" sz="4000" dirty="0">
                <a:solidFill>
                  <a:srgbClr val="FFC000"/>
                </a:solidFill>
              </a:rPr>
              <a:t> the father of Abraham and </a:t>
            </a:r>
            <a:r>
              <a:rPr lang="en-US" sz="4000" dirty="0" err="1">
                <a:solidFill>
                  <a:srgbClr val="FFC000"/>
                </a:solidFill>
              </a:rPr>
              <a:t>Nahor</a:t>
            </a:r>
            <a:r>
              <a:rPr lang="en-US" sz="4000" dirty="0"/>
              <a:t>, lived beyond the Euphrates River and </a:t>
            </a:r>
            <a:r>
              <a:rPr lang="en-US" sz="4000" dirty="0">
                <a:solidFill>
                  <a:srgbClr val="FFC000"/>
                </a:solidFill>
              </a:rPr>
              <a:t>worshiped other gods</a:t>
            </a:r>
            <a:r>
              <a:rPr lang="en-US" sz="4000" dirty="0"/>
              <a:t>. (Joshua 24:2) </a:t>
            </a:r>
          </a:p>
        </p:txBody>
      </p:sp>
    </p:spTree>
    <p:extLst>
      <p:ext uri="{BB962C8B-B14F-4D97-AF65-F5344CB8AC3E}">
        <p14:creationId xmlns:p14="http://schemas.microsoft.com/office/powerpoint/2010/main" val="183631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   Extraordinary Obedience (12:1, 4-7)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“If anyone comes to me and does not hate father and mother, wife and children, brothers and sisters—yes, even their own life such a person cannot be my disciple. And whoever does not carry their cross and follow me cannot be my disciple” (Luke 14:26-27). </a:t>
            </a:r>
          </a:p>
        </p:txBody>
      </p:sp>
    </p:spTree>
    <p:extLst>
      <p:ext uri="{BB962C8B-B14F-4D97-AF65-F5344CB8AC3E}">
        <p14:creationId xmlns:p14="http://schemas.microsoft.com/office/powerpoint/2010/main" val="261152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Called to Bless the World (12:2-3)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641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Called to Bless the World (12:2-3)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2 “I will make you into a great nation,</a:t>
            </a:r>
            <a:br>
              <a:rPr lang="en-US" sz="4000" dirty="0"/>
            </a:br>
            <a:r>
              <a:rPr lang="en-US" sz="4000" dirty="0"/>
              <a:t>    and I will bless you;</a:t>
            </a:r>
            <a:br>
              <a:rPr lang="en-US" sz="4000" dirty="0"/>
            </a:br>
            <a:r>
              <a:rPr lang="en-US" sz="4000" dirty="0"/>
              <a:t>I will make your name great,</a:t>
            </a:r>
            <a:br>
              <a:rPr lang="en-US" sz="4000" dirty="0"/>
            </a:br>
            <a:r>
              <a:rPr lang="en-US" sz="4000" dirty="0"/>
              <a:t>    and you will be a blessing.[a]</a:t>
            </a:r>
            <a:br>
              <a:rPr lang="en-US" sz="4000" dirty="0"/>
            </a:br>
            <a:r>
              <a:rPr lang="en-US" sz="4000" dirty="0"/>
              <a:t>3 I will bless those who bless you,</a:t>
            </a:r>
            <a:br>
              <a:rPr lang="en-US" sz="4000" dirty="0"/>
            </a:br>
            <a:r>
              <a:rPr lang="en-US" sz="4000" dirty="0"/>
              <a:t>    and whoever curses you I will curse;</a:t>
            </a:r>
            <a:br>
              <a:rPr lang="en-US" sz="4000" dirty="0"/>
            </a:br>
            <a:r>
              <a:rPr lang="en-US" sz="4000" dirty="0"/>
              <a:t>and all peoples on earth</a:t>
            </a:r>
            <a:br>
              <a:rPr lang="en-US" sz="4000" dirty="0"/>
            </a:br>
            <a:r>
              <a:rPr lang="en-US" sz="4000" dirty="0"/>
              <a:t>    will be blessed through you.”[b]</a:t>
            </a:r>
          </a:p>
        </p:txBody>
      </p:sp>
    </p:spTree>
    <p:extLst>
      <p:ext uri="{BB962C8B-B14F-4D97-AF65-F5344CB8AC3E}">
        <p14:creationId xmlns:p14="http://schemas.microsoft.com/office/powerpoint/2010/main" val="282737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BD152-D0ED-2E85-CCD7-16284AC90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481"/>
            <a:ext cx="10515600" cy="5515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7 Understand, then, </a:t>
            </a:r>
            <a:r>
              <a:rPr lang="en-US" sz="4000" dirty="0">
                <a:solidFill>
                  <a:srgbClr val="FFC000"/>
                </a:solidFill>
              </a:rPr>
              <a:t>that those who have faith are children of Abraham</a:t>
            </a:r>
            <a:r>
              <a:rPr lang="en-US" sz="4000" dirty="0"/>
              <a:t>. 8 Scripture foresaw that God would justify the Gentiles by faith, and announced the gospel in advance to Abraham: “All nations will be blessed through you.” (Gal 3:7-8)</a:t>
            </a:r>
          </a:p>
        </p:txBody>
      </p:sp>
    </p:spTree>
    <p:extLst>
      <p:ext uri="{BB962C8B-B14F-4D97-AF65-F5344CB8AC3E}">
        <p14:creationId xmlns:p14="http://schemas.microsoft.com/office/powerpoint/2010/main" val="324228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30D8-4CA2-2FCB-0502-5DAF78EB1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jor Richard Winters, The Real-Life Hero Behind 'Band Of Brothers'">
            <a:extLst>
              <a:ext uri="{FF2B5EF4-FFF2-40B4-BE49-F238E27FC236}">
                <a16:creationId xmlns:a16="http://schemas.microsoft.com/office/drawing/2014/main" id="{1104F3C1-1506-9491-DCA8-D1B1522547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-448057"/>
            <a:ext cx="9692640" cy="77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30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0DD9-2960-3286-9478-4B02936B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Called to Bless the World (12:2-3)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1B10-D086-3A34-E6EF-09AFFE8D7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507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</TotalTime>
  <Words>527</Words>
  <Application>Microsoft Macintosh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1.    Extraordinary Obedience (12:1, 4-7)</vt:lpstr>
      <vt:lpstr>PowerPoint Presentation</vt:lpstr>
      <vt:lpstr>1.    Extraordinary Obedience (12:1, 4-7)</vt:lpstr>
      <vt:lpstr>2.  Called to Bless the World (12:2-3) </vt:lpstr>
      <vt:lpstr>2.  Called to Bless the World (12:2-3) </vt:lpstr>
      <vt:lpstr>PowerPoint Presentation</vt:lpstr>
      <vt:lpstr>PowerPoint Presentation</vt:lpstr>
      <vt:lpstr>2.  Called to Bless the World (12:2-3) </vt:lpstr>
      <vt:lpstr>PowerPoint Presentation</vt:lpstr>
      <vt:lpstr>3.  People of Great Hope </vt:lpstr>
      <vt:lpstr>3.  People of Great Hope </vt:lpstr>
      <vt:lpstr>PowerPoint Presentation</vt:lpstr>
      <vt:lpstr>3.  People of Great Hope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4</cp:revision>
  <dcterms:created xsi:type="dcterms:W3CDTF">2023-10-07T06:00:42Z</dcterms:created>
  <dcterms:modified xsi:type="dcterms:W3CDTF">2023-10-07T06:29:58Z</dcterms:modified>
</cp:coreProperties>
</file>