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475" r:id="rId3"/>
    <p:sldId id="504" r:id="rId4"/>
    <p:sldId id="476" r:id="rId5"/>
    <p:sldId id="486" r:id="rId6"/>
    <p:sldId id="499" r:id="rId7"/>
    <p:sldId id="500" r:id="rId8"/>
    <p:sldId id="513" r:id="rId9"/>
    <p:sldId id="514" r:id="rId10"/>
    <p:sldId id="501" r:id="rId11"/>
    <p:sldId id="505" r:id="rId12"/>
    <p:sldId id="506" r:id="rId13"/>
    <p:sldId id="515" r:id="rId14"/>
    <p:sldId id="502" r:id="rId15"/>
    <p:sldId id="507" r:id="rId16"/>
    <p:sldId id="508" r:id="rId17"/>
    <p:sldId id="509" r:id="rId18"/>
    <p:sldId id="510" r:id="rId19"/>
    <p:sldId id="511" r:id="rId20"/>
    <p:sldId id="503" r:id="rId21"/>
    <p:sldId id="51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197"/>
  </p:normalViewPr>
  <p:slideViewPr>
    <p:cSldViewPr snapToGrid="0">
      <p:cViewPr varScale="1">
        <p:scale>
          <a:sx n="104" d="100"/>
          <a:sy n="104" d="100"/>
        </p:scale>
        <p:origin x="232" y="7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31AE9-26E2-E59E-00CA-0F38374F953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BE5173D-A0E0-B743-20E3-D91A113A23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9ACE6DE-5F20-E213-5389-4CCF60D9A8FE}"/>
              </a:ext>
            </a:extLst>
          </p:cNvPr>
          <p:cNvSpPr>
            <a:spLocks noGrp="1"/>
          </p:cNvSpPr>
          <p:nvPr>
            <p:ph type="dt" sz="half" idx="10"/>
          </p:nvPr>
        </p:nvSpPr>
        <p:spPr/>
        <p:txBody>
          <a:bodyPr/>
          <a:lstStyle/>
          <a:p>
            <a:fld id="{E82CB14E-9D90-E645-8867-A895317CAEA9}" type="datetimeFigureOut">
              <a:rPr lang="en-US" smtClean="0"/>
              <a:t>9/27/23</a:t>
            </a:fld>
            <a:endParaRPr lang="en-US"/>
          </a:p>
        </p:txBody>
      </p:sp>
      <p:sp>
        <p:nvSpPr>
          <p:cNvPr id="5" name="Footer Placeholder 4">
            <a:extLst>
              <a:ext uri="{FF2B5EF4-FFF2-40B4-BE49-F238E27FC236}">
                <a16:creationId xmlns:a16="http://schemas.microsoft.com/office/drawing/2014/main" id="{6DE3E543-C466-D744-C630-BBBEEB47D7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71482B-5E54-3475-986F-3BE92089D29F}"/>
              </a:ext>
            </a:extLst>
          </p:cNvPr>
          <p:cNvSpPr>
            <a:spLocks noGrp="1"/>
          </p:cNvSpPr>
          <p:nvPr>
            <p:ph type="sldNum" sz="quarter" idx="12"/>
          </p:nvPr>
        </p:nvSpPr>
        <p:spPr/>
        <p:txBody>
          <a:bodyPr/>
          <a:lstStyle/>
          <a:p>
            <a:fld id="{984AEA84-91CC-0B46-847F-1F272B7BEAD6}" type="slidenum">
              <a:rPr lang="en-US" smtClean="0"/>
              <a:t>‹#›</a:t>
            </a:fld>
            <a:endParaRPr lang="en-US"/>
          </a:p>
        </p:txBody>
      </p:sp>
    </p:spTree>
    <p:extLst>
      <p:ext uri="{BB962C8B-B14F-4D97-AF65-F5344CB8AC3E}">
        <p14:creationId xmlns:p14="http://schemas.microsoft.com/office/powerpoint/2010/main" val="3479878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F0A28-4213-B871-718A-858F72BD64F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950A9EF-79E4-9CD3-6967-936872DF10B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C3F6B7E-F47D-B950-0060-E90E1416BFAE}"/>
              </a:ext>
            </a:extLst>
          </p:cNvPr>
          <p:cNvSpPr>
            <a:spLocks noGrp="1"/>
          </p:cNvSpPr>
          <p:nvPr>
            <p:ph type="dt" sz="half" idx="10"/>
          </p:nvPr>
        </p:nvSpPr>
        <p:spPr/>
        <p:txBody>
          <a:bodyPr/>
          <a:lstStyle/>
          <a:p>
            <a:fld id="{E82CB14E-9D90-E645-8867-A895317CAEA9}" type="datetimeFigureOut">
              <a:rPr lang="en-US" smtClean="0"/>
              <a:t>9/27/23</a:t>
            </a:fld>
            <a:endParaRPr lang="en-US"/>
          </a:p>
        </p:txBody>
      </p:sp>
      <p:sp>
        <p:nvSpPr>
          <p:cNvPr id="5" name="Footer Placeholder 4">
            <a:extLst>
              <a:ext uri="{FF2B5EF4-FFF2-40B4-BE49-F238E27FC236}">
                <a16:creationId xmlns:a16="http://schemas.microsoft.com/office/drawing/2014/main" id="{FCA98755-BE9E-7DD7-A738-EA1DFB5187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F9BDCE-7632-31E5-64A7-A7D3308646DF}"/>
              </a:ext>
            </a:extLst>
          </p:cNvPr>
          <p:cNvSpPr>
            <a:spLocks noGrp="1"/>
          </p:cNvSpPr>
          <p:nvPr>
            <p:ph type="sldNum" sz="quarter" idx="12"/>
          </p:nvPr>
        </p:nvSpPr>
        <p:spPr/>
        <p:txBody>
          <a:bodyPr/>
          <a:lstStyle/>
          <a:p>
            <a:fld id="{984AEA84-91CC-0B46-847F-1F272B7BEAD6}" type="slidenum">
              <a:rPr lang="en-US" smtClean="0"/>
              <a:t>‹#›</a:t>
            </a:fld>
            <a:endParaRPr lang="en-US"/>
          </a:p>
        </p:txBody>
      </p:sp>
    </p:spTree>
    <p:extLst>
      <p:ext uri="{BB962C8B-B14F-4D97-AF65-F5344CB8AC3E}">
        <p14:creationId xmlns:p14="http://schemas.microsoft.com/office/powerpoint/2010/main" val="2745258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7D1C8D-D7AD-C992-0707-31D6ACCD2B4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F827D65-0DD3-9C33-8BF6-9EA6ED0A5DC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C2171A-C1CC-9E3D-C66C-354A0463BD65}"/>
              </a:ext>
            </a:extLst>
          </p:cNvPr>
          <p:cNvSpPr>
            <a:spLocks noGrp="1"/>
          </p:cNvSpPr>
          <p:nvPr>
            <p:ph type="dt" sz="half" idx="10"/>
          </p:nvPr>
        </p:nvSpPr>
        <p:spPr/>
        <p:txBody>
          <a:bodyPr/>
          <a:lstStyle/>
          <a:p>
            <a:fld id="{E82CB14E-9D90-E645-8867-A895317CAEA9}" type="datetimeFigureOut">
              <a:rPr lang="en-US" smtClean="0"/>
              <a:t>9/27/23</a:t>
            </a:fld>
            <a:endParaRPr lang="en-US"/>
          </a:p>
        </p:txBody>
      </p:sp>
      <p:sp>
        <p:nvSpPr>
          <p:cNvPr id="5" name="Footer Placeholder 4">
            <a:extLst>
              <a:ext uri="{FF2B5EF4-FFF2-40B4-BE49-F238E27FC236}">
                <a16:creationId xmlns:a16="http://schemas.microsoft.com/office/drawing/2014/main" id="{A7DEA409-BF3B-359D-06DB-8D4490A43D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08CAD8-E828-2C29-FD5D-D371CDF8C539}"/>
              </a:ext>
            </a:extLst>
          </p:cNvPr>
          <p:cNvSpPr>
            <a:spLocks noGrp="1"/>
          </p:cNvSpPr>
          <p:nvPr>
            <p:ph type="sldNum" sz="quarter" idx="12"/>
          </p:nvPr>
        </p:nvSpPr>
        <p:spPr/>
        <p:txBody>
          <a:bodyPr/>
          <a:lstStyle/>
          <a:p>
            <a:fld id="{984AEA84-91CC-0B46-847F-1F272B7BEAD6}" type="slidenum">
              <a:rPr lang="en-US" smtClean="0"/>
              <a:t>‹#›</a:t>
            </a:fld>
            <a:endParaRPr lang="en-US"/>
          </a:p>
        </p:txBody>
      </p:sp>
    </p:spTree>
    <p:extLst>
      <p:ext uri="{BB962C8B-B14F-4D97-AF65-F5344CB8AC3E}">
        <p14:creationId xmlns:p14="http://schemas.microsoft.com/office/powerpoint/2010/main" val="4249493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6941B-CB6F-F2F3-705A-2482424E169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2265035-B73C-0F60-DF17-AA79623BD57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679F6E4-D3C7-6E8F-6EB4-97FA785000CD}"/>
              </a:ext>
            </a:extLst>
          </p:cNvPr>
          <p:cNvSpPr>
            <a:spLocks noGrp="1"/>
          </p:cNvSpPr>
          <p:nvPr>
            <p:ph type="dt" sz="half" idx="10"/>
          </p:nvPr>
        </p:nvSpPr>
        <p:spPr/>
        <p:txBody>
          <a:bodyPr/>
          <a:lstStyle/>
          <a:p>
            <a:fld id="{E82CB14E-9D90-E645-8867-A895317CAEA9}" type="datetimeFigureOut">
              <a:rPr lang="en-US" smtClean="0"/>
              <a:t>9/27/23</a:t>
            </a:fld>
            <a:endParaRPr lang="en-US"/>
          </a:p>
        </p:txBody>
      </p:sp>
      <p:sp>
        <p:nvSpPr>
          <p:cNvPr id="5" name="Footer Placeholder 4">
            <a:extLst>
              <a:ext uri="{FF2B5EF4-FFF2-40B4-BE49-F238E27FC236}">
                <a16:creationId xmlns:a16="http://schemas.microsoft.com/office/drawing/2014/main" id="{AADC6913-6F80-40CC-496B-FB9B6CF0B4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EC91B0-63EB-4BE5-5876-634B0F246D71}"/>
              </a:ext>
            </a:extLst>
          </p:cNvPr>
          <p:cNvSpPr>
            <a:spLocks noGrp="1"/>
          </p:cNvSpPr>
          <p:nvPr>
            <p:ph type="sldNum" sz="quarter" idx="12"/>
          </p:nvPr>
        </p:nvSpPr>
        <p:spPr/>
        <p:txBody>
          <a:bodyPr/>
          <a:lstStyle/>
          <a:p>
            <a:fld id="{984AEA84-91CC-0B46-847F-1F272B7BEAD6}" type="slidenum">
              <a:rPr lang="en-US" smtClean="0"/>
              <a:t>‹#›</a:t>
            </a:fld>
            <a:endParaRPr lang="en-US"/>
          </a:p>
        </p:txBody>
      </p:sp>
    </p:spTree>
    <p:extLst>
      <p:ext uri="{BB962C8B-B14F-4D97-AF65-F5344CB8AC3E}">
        <p14:creationId xmlns:p14="http://schemas.microsoft.com/office/powerpoint/2010/main" val="788429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8FE9-5A86-7C6D-A58B-576DC15266B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3DAC9D3-6314-ECB0-A815-D3ACBA242E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A022C6B-AD52-F820-F8FA-C50A7AF30AB7}"/>
              </a:ext>
            </a:extLst>
          </p:cNvPr>
          <p:cNvSpPr>
            <a:spLocks noGrp="1"/>
          </p:cNvSpPr>
          <p:nvPr>
            <p:ph type="dt" sz="half" idx="10"/>
          </p:nvPr>
        </p:nvSpPr>
        <p:spPr/>
        <p:txBody>
          <a:bodyPr/>
          <a:lstStyle/>
          <a:p>
            <a:fld id="{E82CB14E-9D90-E645-8867-A895317CAEA9}" type="datetimeFigureOut">
              <a:rPr lang="en-US" smtClean="0"/>
              <a:t>9/27/23</a:t>
            </a:fld>
            <a:endParaRPr lang="en-US"/>
          </a:p>
        </p:txBody>
      </p:sp>
      <p:sp>
        <p:nvSpPr>
          <p:cNvPr id="5" name="Footer Placeholder 4">
            <a:extLst>
              <a:ext uri="{FF2B5EF4-FFF2-40B4-BE49-F238E27FC236}">
                <a16:creationId xmlns:a16="http://schemas.microsoft.com/office/drawing/2014/main" id="{B6BAF457-2C97-6048-A1E1-F45BD17D1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7AEA2-565D-6FB2-0015-7E3824704440}"/>
              </a:ext>
            </a:extLst>
          </p:cNvPr>
          <p:cNvSpPr>
            <a:spLocks noGrp="1"/>
          </p:cNvSpPr>
          <p:nvPr>
            <p:ph type="sldNum" sz="quarter" idx="12"/>
          </p:nvPr>
        </p:nvSpPr>
        <p:spPr/>
        <p:txBody>
          <a:bodyPr/>
          <a:lstStyle/>
          <a:p>
            <a:fld id="{984AEA84-91CC-0B46-847F-1F272B7BEAD6}" type="slidenum">
              <a:rPr lang="en-US" smtClean="0"/>
              <a:t>‹#›</a:t>
            </a:fld>
            <a:endParaRPr lang="en-US"/>
          </a:p>
        </p:txBody>
      </p:sp>
    </p:spTree>
    <p:extLst>
      <p:ext uri="{BB962C8B-B14F-4D97-AF65-F5344CB8AC3E}">
        <p14:creationId xmlns:p14="http://schemas.microsoft.com/office/powerpoint/2010/main" val="2914274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FD762-8132-E068-57FD-C544C44BE5C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C4D7CC3-A16A-724B-55B0-613782BEA18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DC96923-BD5D-4806-48CD-7FBE86A2196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86E5C09-5EAD-B2F9-3FE3-6833E38028B5}"/>
              </a:ext>
            </a:extLst>
          </p:cNvPr>
          <p:cNvSpPr>
            <a:spLocks noGrp="1"/>
          </p:cNvSpPr>
          <p:nvPr>
            <p:ph type="dt" sz="half" idx="10"/>
          </p:nvPr>
        </p:nvSpPr>
        <p:spPr/>
        <p:txBody>
          <a:bodyPr/>
          <a:lstStyle/>
          <a:p>
            <a:fld id="{E82CB14E-9D90-E645-8867-A895317CAEA9}" type="datetimeFigureOut">
              <a:rPr lang="en-US" smtClean="0"/>
              <a:t>9/27/23</a:t>
            </a:fld>
            <a:endParaRPr lang="en-US"/>
          </a:p>
        </p:txBody>
      </p:sp>
      <p:sp>
        <p:nvSpPr>
          <p:cNvPr id="6" name="Footer Placeholder 5">
            <a:extLst>
              <a:ext uri="{FF2B5EF4-FFF2-40B4-BE49-F238E27FC236}">
                <a16:creationId xmlns:a16="http://schemas.microsoft.com/office/drawing/2014/main" id="{88303A57-5EB0-6347-46ED-D663EF1974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670E0E-9B93-2C93-513C-0557E831139A}"/>
              </a:ext>
            </a:extLst>
          </p:cNvPr>
          <p:cNvSpPr>
            <a:spLocks noGrp="1"/>
          </p:cNvSpPr>
          <p:nvPr>
            <p:ph type="sldNum" sz="quarter" idx="12"/>
          </p:nvPr>
        </p:nvSpPr>
        <p:spPr/>
        <p:txBody>
          <a:bodyPr/>
          <a:lstStyle/>
          <a:p>
            <a:fld id="{984AEA84-91CC-0B46-847F-1F272B7BEAD6}" type="slidenum">
              <a:rPr lang="en-US" smtClean="0"/>
              <a:t>‹#›</a:t>
            </a:fld>
            <a:endParaRPr lang="en-US"/>
          </a:p>
        </p:txBody>
      </p:sp>
    </p:spTree>
    <p:extLst>
      <p:ext uri="{BB962C8B-B14F-4D97-AF65-F5344CB8AC3E}">
        <p14:creationId xmlns:p14="http://schemas.microsoft.com/office/powerpoint/2010/main" val="776745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4B298-8460-B9EE-6114-732F4CFBA21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4DCCDCD-B86B-335B-3FA5-DC4F7783EF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F3288D2-E82C-F8A0-97B3-D6EED55D540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42C7D7D-241C-76B8-53DC-773E68FA5C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A7AD7C6-90E1-630D-B6D1-D84BB47EAFD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FD64CA7-F397-6B82-D1B9-ECAFD30C54D4}"/>
              </a:ext>
            </a:extLst>
          </p:cNvPr>
          <p:cNvSpPr>
            <a:spLocks noGrp="1"/>
          </p:cNvSpPr>
          <p:nvPr>
            <p:ph type="dt" sz="half" idx="10"/>
          </p:nvPr>
        </p:nvSpPr>
        <p:spPr/>
        <p:txBody>
          <a:bodyPr/>
          <a:lstStyle/>
          <a:p>
            <a:fld id="{E82CB14E-9D90-E645-8867-A895317CAEA9}" type="datetimeFigureOut">
              <a:rPr lang="en-US" smtClean="0"/>
              <a:t>9/27/23</a:t>
            </a:fld>
            <a:endParaRPr lang="en-US"/>
          </a:p>
        </p:txBody>
      </p:sp>
      <p:sp>
        <p:nvSpPr>
          <p:cNvPr id="8" name="Footer Placeholder 7">
            <a:extLst>
              <a:ext uri="{FF2B5EF4-FFF2-40B4-BE49-F238E27FC236}">
                <a16:creationId xmlns:a16="http://schemas.microsoft.com/office/drawing/2014/main" id="{A7CBD029-5EF3-6508-98F8-89E9249A81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DC9BB9-5043-33C3-6D60-EC7E8E3739BE}"/>
              </a:ext>
            </a:extLst>
          </p:cNvPr>
          <p:cNvSpPr>
            <a:spLocks noGrp="1"/>
          </p:cNvSpPr>
          <p:nvPr>
            <p:ph type="sldNum" sz="quarter" idx="12"/>
          </p:nvPr>
        </p:nvSpPr>
        <p:spPr/>
        <p:txBody>
          <a:bodyPr/>
          <a:lstStyle/>
          <a:p>
            <a:fld id="{984AEA84-91CC-0B46-847F-1F272B7BEAD6}" type="slidenum">
              <a:rPr lang="en-US" smtClean="0"/>
              <a:t>‹#›</a:t>
            </a:fld>
            <a:endParaRPr lang="en-US"/>
          </a:p>
        </p:txBody>
      </p:sp>
    </p:spTree>
    <p:extLst>
      <p:ext uri="{BB962C8B-B14F-4D97-AF65-F5344CB8AC3E}">
        <p14:creationId xmlns:p14="http://schemas.microsoft.com/office/powerpoint/2010/main" val="2250293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FD7F5-4E9F-0D2B-7F0E-F326E0D4D40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3D17E8D-CF78-32C8-B49F-576CA922ACD5}"/>
              </a:ext>
            </a:extLst>
          </p:cNvPr>
          <p:cNvSpPr>
            <a:spLocks noGrp="1"/>
          </p:cNvSpPr>
          <p:nvPr>
            <p:ph type="dt" sz="half" idx="10"/>
          </p:nvPr>
        </p:nvSpPr>
        <p:spPr/>
        <p:txBody>
          <a:bodyPr/>
          <a:lstStyle/>
          <a:p>
            <a:fld id="{E82CB14E-9D90-E645-8867-A895317CAEA9}" type="datetimeFigureOut">
              <a:rPr lang="en-US" smtClean="0"/>
              <a:t>9/27/23</a:t>
            </a:fld>
            <a:endParaRPr lang="en-US"/>
          </a:p>
        </p:txBody>
      </p:sp>
      <p:sp>
        <p:nvSpPr>
          <p:cNvPr id="4" name="Footer Placeholder 3">
            <a:extLst>
              <a:ext uri="{FF2B5EF4-FFF2-40B4-BE49-F238E27FC236}">
                <a16:creationId xmlns:a16="http://schemas.microsoft.com/office/drawing/2014/main" id="{EB1A7527-A0F2-E6EC-19BC-327120F2DC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4B94DB-207F-6299-87D3-04DF06910B9B}"/>
              </a:ext>
            </a:extLst>
          </p:cNvPr>
          <p:cNvSpPr>
            <a:spLocks noGrp="1"/>
          </p:cNvSpPr>
          <p:nvPr>
            <p:ph type="sldNum" sz="quarter" idx="12"/>
          </p:nvPr>
        </p:nvSpPr>
        <p:spPr/>
        <p:txBody>
          <a:bodyPr/>
          <a:lstStyle/>
          <a:p>
            <a:fld id="{984AEA84-91CC-0B46-847F-1F272B7BEAD6}" type="slidenum">
              <a:rPr lang="en-US" smtClean="0"/>
              <a:t>‹#›</a:t>
            </a:fld>
            <a:endParaRPr lang="en-US"/>
          </a:p>
        </p:txBody>
      </p:sp>
    </p:spTree>
    <p:extLst>
      <p:ext uri="{BB962C8B-B14F-4D97-AF65-F5344CB8AC3E}">
        <p14:creationId xmlns:p14="http://schemas.microsoft.com/office/powerpoint/2010/main" val="4119906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84A460-A36E-C8F6-C9F4-1A59D40C00AF}"/>
              </a:ext>
            </a:extLst>
          </p:cNvPr>
          <p:cNvSpPr>
            <a:spLocks noGrp="1"/>
          </p:cNvSpPr>
          <p:nvPr>
            <p:ph type="dt" sz="half" idx="10"/>
          </p:nvPr>
        </p:nvSpPr>
        <p:spPr/>
        <p:txBody>
          <a:bodyPr/>
          <a:lstStyle/>
          <a:p>
            <a:fld id="{E82CB14E-9D90-E645-8867-A895317CAEA9}" type="datetimeFigureOut">
              <a:rPr lang="en-US" smtClean="0"/>
              <a:t>9/27/23</a:t>
            </a:fld>
            <a:endParaRPr lang="en-US"/>
          </a:p>
        </p:txBody>
      </p:sp>
      <p:sp>
        <p:nvSpPr>
          <p:cNvPr id="3" name="Footer Placeholder 2">
            <a:extLst>
              <a:ext uri="{FF2B5EF4-FFF2-40B4-BE49-F238E27FC236}">
                <a16:creationId xmlns:a16="http://schemas.microsoft.com/office/drawing/2014/main" id="{A4169C50-A3BF-C5ED-BF08-846120FF55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2B9C6B-7F24-5D4D-9B31-1DB7E55DDC32}"/>
              </a:ext>
            </a:extLst>
          </p:cNvPr>
          <p:cNvSpPr>
            <a:spLocks noGrp="1"/>
          </p:cNvSpPr>
          <p:nvPr>
            <p:ph type="sldNum" sz="quarter" idx="12"/>
          </p:nvPr>
        </p:nvSpPr>
        <p:spPr/>
        <p:txBody>
          <a:bodyPr/>
          <a:lstStyle/>
          <a:p>
            <a:fld id="{984AEA84-91CC-0B46-847F-1F272B7BEAD6}" type="slidenum">
              <a:rPr lang="en-US" smtClean="0"/>
              <a:t>‹#›</a:t>
            </a:fld>
            <a:endParaRPr lang="en-US"/>
          </a:p>
        </p:txBody>
      </p:sp>
    </p:spTree>
    <p:extLst>
      <p:ext uri="{BB962C8B-B14F-4D97-AF65-F5344CB8AC3E}">
        <p14:creationId xmlns:p14="http://schemas.microsoft.com/office/powerpoint/2010/main" val="2065777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37208-450C-7D22-3057-E2FEC21FCB3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262D9BE-2C62-6BC1-8CC8-85EAA4EE40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496B8B1-58A8-1C57-0831-9555858589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B47FE45-AF37-CE39-D404-9E9FCA428DEF}"/>
              </a:ext>
            </a:extLst>
          </p:cNvPr>
          <p:cNvSpPr>
            <a:spLocks noGrp="1"/>
          </p:cNvSpPr>
          <p:nvPr>
            <p:ph type="dt" sz="half" idx="10"/>
          </p:nvPr>
        </p:nvSpPr>
        <p:spPr/>
        <p:txBody>
          <a:bodyPr/>
          <a:lstStyle/>
          <a:p>
            <a:fld id="{E82CB14E-9D90-E645-8867-A895317CAEA9}" type="datetimeFigureOut">
              <a:rPr lang="en-US" smtClean="0"/>
              <a:t>9/27/23</a:t>
            </a:fld>
            <a:endParaRPr lang="en-US"/>
          </a:p>
        </p:txBody>
      </p:sp>
      <p:sp>
        <p:nvSpPr>
          <p:cNvPr id="6" name="Footer Placeholder 5">
            <a:extLst>
              <a:ext uri="{FF2B5EF4-FFF2-40B4-BE49-F238E27FC236}">
                <a16:creationId xmlns:a16="http://schemas.microsoft.com/office/drawing/2014/main" id="{0376C334-6904-4A9E-46CE-91113A7E59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18D623-693A-1E7A-B86A-19EEC040DA1F}"/>
              </a:ext>
            </a:extLst>
          </p:cNvPr>
          <p:cNvSpPr>
            <a:spLocks noGrp="1"/>
          </p:cNvSpPr>
          <p:nvPr>
            <p:ph type="sldNum" sz="quarter" idx="12"/>
          </p:nvPr>
        </p:nvSpPr>
        <p:spPr/>
        <p:txBody>
          <a:bodyPr/>
          <a:lstStyle/>
          <a:p>
            <a:fld id="{984AEA84-91CC-0B46-847F-1F272B7BEAD6}" type="slidenum">
              <a:rPr lang="en-US" smtClean="0"/>
              <a:t>‹#›</a:t>
            </a:fld>
            <a:endParaRPr lang="en-US"/>
          </a:p>
        </p:txBody>
      </p:sp>
    </p:spTree>
    <p:extLst>
      <p:ext uri="{BB962C8B-B14F-4D97-AF65-F5344CB8AC3E}">
        <p14:creationId xmlns:p14="http://schemas.microsoft.com/office/powerpoint/2010/main" val="1902312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F52F9-0168-B722-4044-1DE2872486D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E326A5E-D9BB-83D6-ED64-C4BA7B5743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CB6780-6D3B-F700-A42B-7A527DBB4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2297E6F-4F5F-E07D-6CC1-B68D12273218}"/>
              </a:ext>
            </a:extLst>
          </p:cNvPr>
          <p:cNvSpPr>
            <a:spLocks noGrp="1"/>
          </p:cNvSpPr>
          <p:nvPr>
            <p:ph type="dt" sz="half" idx="10"/>
          </p:nvPr>
        </p:nvSpPr>
        <p:spPr/>
        <p:txBody>
          <a:bodyPr/>
          <a:lstStyle/>
          <a:p>
            <a:fld id="{E82CB14E-9D90-E645-8867-A895317CAEA9}" type="datetimeFigureOut">
              <a:rPr lang="en-US" smtClean="0"/>
              <a:t>9/27/23</a:t>
            </a:fld>
            <a:endParaRPr lang="en-US"/>
          </a:p>
        </p:txBody>
      </p:sp>
      <p:sp>
        <p:nvSpPr>
          <p:cNvPr id="6" name="Footer Placeholder 5">
            <a:extLst>
              <a:ext uri="{FF2B5EF4-FFF2-40B4-BE49-F238E27FC236}">
                <a16:creationId xmlns:a16="http://schemas.microsoft.com/office/drawing/2014/main" id="{2E69AB19-632D-20BC-F0E3-6076B9B2C2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064DD7-7CC5-510F-3736-290548AD9939}"/>
              </a:ext>
            </a:extLst>
          </p:cNvPr>
          <p:cNvSpPr>
            <a:spLocks noGrp="1"/>
          </p:cNvSpPr>
          <p:nvPr>
            <p:ph type="sldNum" sz="quarter" idx="12"/>
          </p:nvPr>
        </p:nvSpPr>
        <p:spPr/>
        <p:txBody>
          <a:bodyPr/>
          <a:lstStyle/>
          <a:p>
            <a:fld id="{984AEA84-91CC-0B46-847F-1F272B7BEAD6}" type="slidenum">
              <a:rPr lang="en-US" smtClean="0"/>
              <a:t>‹#›</a:t>
            </a:fld>
            <a:endParaRPr lang="en-US"/>
          </a:p>
        </p:txBody>
      </p:sp>
    </p:spTree>
    <p:extLst>
      <p:ext uri="{BB962C8B-B14F-4D97-AF65-F5344CB8AC3E}">
        <p14:creationId xmlns:p14="http://schemas.microsoft.com/office/powerpoint/2010/main" val="113132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E2EB7E-E6ED-7CFC-2892-E69F8AD875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0E12462-9E3F-FD9A-D304-4EA84AFF1D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2C46ABD-CAC2-3E28-55FD-3F1453149B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2CB14E-9D90-E645-8867-A895317CAEA9}" type="datetimeFigureOut">
              <a:rPr lang="en-US" smtClean="0"/>
              <a:t>9/27/23</a:t>
            </a:fld>
            <a:endParaRPr lang="en-US"/>
          </a:p>
        </p:txBody>
      </p:sp>
      <p:sp>
        <p:nvSpPr>
          <p:cNvPr id="5" name="Footer Placeholder 4">
            <a:extLst>
              <a:ext uri="{FF2B5EF4-FFF2-40B4-BE49-F238E27FC236}">
                <a16:creationId xmlns:a16="http://schemas.microsoft.com/office/drawing/2014/main" id="{4A6223C9-8DB9-C7C7-A6F8-D9DBC22719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3A9D0D-1E2D-B868-3B19-C62EEC0389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4AEA84-91CC-0B46-847F-1F272B7BEAD6}" type="slidenum">
              <a:rPr lang="en-US" smtClean="0"/>
              <a:t>‹#›</a:t>
            </a:fld>
            <a:endParaRPr lang="en-US"/>
          </a:p>
        </p:txBody>
      </p:sp>
    </p:spTree>
    <p:extLst>
      <p:ext uri="{BB962C8B-B14F-4D97-AF65-F5344CB8AC3E}">
        <p14:creationId xmlns:p14="http://schemas.microsoft.com/office/powerpoint/2010/main" val="2449562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63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B19C55-ED1C-6844-808F-CADA5DC9A1F8}"/>
              </a:ext>
            </a:extLst>
          </p:cNvPr>
          <p:cNvPicPr>
            <a:picLocks noChangeAspect="1"/>
          </p:cNvPicPr>
          <p:nvPr/>
        </p:nvPicPr>
        <p:blipFill>
          <a:blip r:embed="rId2"/>
          <a:stretch>
            <a:fillRect/>
          </a:stretch>
        </p:blipFill>
        <p:spPr>
          <a:xfrm>
            <a:off x="0" y="4140200"/>
            <a:ext cx="12192000" cy="2717800"/>
          </a:xfrm>
          <a:prstGeom prst="rect">
            <a:avLst/>
          </a:prstGeom>
          <a:ln>
            <a:noFill/>
          </a:ln>
        </p:spPr>
      </p:pic>
      <p:sp>
        <p:nvSpPr>
          <p:cNvPr id="2" name="TextBox 1">
            <a:extLst>
              <a:ext uri="{FF2B5EF4-FFF2-40B4-BE49-F238E27FC236}">
                <a16:creationId xmlns:a16="http://schemas.microsoft.com/office/drawing/2014/main" id="{384EE69D-ABA5-074E-AD40-999285B77B14}"/>
              </a:ext>
            </a:extLst>
          </p:cNvPr>
          <p:cNvSpPr txBox="1"/>
          <p:nvPr/>
        </p:nvSpPr>
        <p:spPr>
          <a:xfrm>
            <a:off x="365760" y="434320"/>
            <a:ext cx="11460480" cy="646331"/>
          </a:xfrm>
          <a:prstGeom prst="rect">
            <a:avLst/>
          </a:prstGeom>
          <a:noFill/>
        </p:spPr>
        <p:txBody>
          <a:bodyPr wrap="square" rtlCol="0">
            <a:spAutoFit/>
          </a:bodyPr>
          <a:lstStyle/>
          <a:p>
            <a:r>
              <a:rPr lang="en-US" sz="3600" b="1" dirty="0">
                <a:solidFill>
                  <a:schemeClr val="bg1"/>
                </a:solidFill>
                <a:latin typeface="Avenir Next" panose="020B0503020202020204" pitchFamily="34" charset="0"/>
                <a:cs typeface="Gotham Pro Regular" panose="02000503040000020004" pitchFamily="2" charset="0"/>
              </a:rPr>
              <a:t>2. GENDER AS MALE AND FEMALE IS GOOD</a:t>
            </a:r>
          </a:p>
        </p:txBody>
      </p:sp>
      <p:sp>
        <p:nvSpPr>
          <p:cNvPr id="3" name="TextBox 2">
            <a:extLst>
              <a:ext uri="{FF2B5EF4-FFF2-40B4-BE49-F238E27FC236}">
                <a16:creationId xmlns:a16="http://schemas.microsoft.com/office/drawing/2014/main" id="{6EEA60E1-4AB1-E344-B3A9-16D52B670299}"/>
              </a:ext>
            </a:extLst>
          </p:cNvPr>
          <p:cNvSpPr txBox="1"/>
          <p:nvPr/>
        </p:nvSpPr>
        <p:spPr>
          <a:xfrm>
            <a:off x="365760" y="1493589"/>
            <a:ext cx="11650028" cy="1692771"/>
          </a:xfrm>
          <a:prstGeom prst="rect">
            <a:avLst/>
          </a:prstGeom>
          <a:noFill/>
        </p:spPr>
        <p:txBody>
          <a:bodyPr wrap="square" rtlCol="0">
            <a:spAutoFit/>
          </a:bodyPr>
          <a:lstStyle/>
          <a:p>
            <a:r>
              <a:rPr lang="en-HK" sz="3200" b="0" i="0" u="none" strike="noStrike" dirty="0">
                <a:solidFill>
                  <a:schemeClr val="bg1"/>
                </a:solidFill>
                <a:effectLst/>
                <a:latin typeface="Avenir Next" panose="020B0503020202020204" pitchFamily="34" charset="0"/>
              </a:rPr>
              <a:t>God saw all that he had made, and it was very good. And there was evening, and there was morning—the sixth day.</a:t>
            </a:r>
            <a:endParaRPr lang="en-HK" sz="3200" dirty="0">
              <a:solidFill>
                <a:schemeClr val="bg1"/>
              </a:solidFill>
              <a:latin typeface="Avenir Next" panose="020B0503020202020204" pitchFamily="34" charset="0"/>
            </a:endParaRPr>
          </a:p>
          <a:p>
            <a:pPr algn="r"/>
            <a:endParaRPr lang="en-HK" sz="2000" dirty="0">
              <a:solidFill>
                <a:schemeClr val="bg1"/>
              </a:solidFill>
              <a:latin typeface="Avenir Next" panose="020B0503020202020204" pitchFamily="34" charset="0"/>
            </a:endParaRPr>
          </a:p>
          <a:p>
            <a:pPr algn="r"/>
            <a:r>
              <a:rPr lang="en-HK" sz="2000" dirty="0">
                <a:solidFill>
                  <a:schemeClr val="bg1"/>
                </a:solidFill>
                <a:latin typeface="Avenir Next" panose="020B0503020202020204" pitchFamily="34" charset="0"/>
              </a:rPr>
              <a:t>GENESIS 1:31</a:t>
            </a:r>
            <a:endParaRPr lang="en-US" sz="2000"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3267826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B19C55-ED1C-6844-808F-CADA5DC9A1F8}"/>
              </a:ext>
            </a:extLst>
          </p:cNvPr>
          <p:cNvPicPr>
            <a:picLocks noChangeAspect="1"/>
          </p:cNvPicPr>
          <p:nvPr/>
        </p:nvPicPr>
        <p:blipFill>
          <a:blip r:embed="rId2"/>
          <a:stretch>
            <a:fillRect/>
          </a:stretch>
        </p:blipFill>
        <p:spPr>
          <a:xfrm>
            <a:off x="0" y="4140200"/>
            <a:ext cx="12192000" cy="2717800"/>
          </a:xfrm>
          <a:prstGeom prst="rect">
            <a:avLst/>
          </a:prstGeom>
          <a:ln>
            <a:noFill/>
          </a:ln>
        </p:spPr>
      </p:pic>
      <p:sp>
        <p:nvSpPr>
          <p:cNvPr id="2" name="TextBox 1">
            <a:extLst>
              <a:ext uri="{FF2B5EF4-FFF2-40B4-BE49-F238E27FC236}">
                <a16:creationId xmlns:a16="http://schemas.microsoft.com/office/drawing/2014/main" id="{384EE69D-ABA5-074E-AD40-999285B77B14}"/>
              </a:ext>
            </a:extLst>
          </p:cNvPr>
          <p:cNvSpPr txBox="1"/>
          <p:nvPr/>
        </p:nvSpPr>
        <p:spPr>
          <a:xfrm>
            <a:off x="365760" y="434320"/>
            <a:ext cx="11460480" cy="646331"/>
          </a:xfrm>
          <a:prstGeom prst="rect">
            <a:avLst/>
          </a:prstGeom>
          <a:noFill/>
        </p:spPr>
        <p:txBody>
          <a:bodyPr wrap="square" rtlCol="0">
            <a:spAutoFit/>
          </a:bodyPr>
          <a:lstStyle/>
          <a:p>
            <a:r>
              <a:rPr lang="en-US" sz="3600" b="1" dirty="0">
                <a:solidFill>
                  <a:schemeClr val="bg1"/>
                </a:solidFill>
                <a:latin typeface="Avenir Next" panose="020B0503020202020204" pitchFamily="34" charset="0"/>
                <a:cs typeface="Gotham Pro Regular" panose="02000503040000020004" pitchFamily="2" charset="0"/>
              </a:rPr>
              <a:t>2. GENDER AS MALE AND FEMALE IS GOOD</a:t>
            </a:r>
          </a:p>
        </p:txBody>
      </p:sp>
      <p:sp>
        <p:nvSpPr>
          <p:cNvPr id="3" name="TextBox 2">
            <a:extLst>
              <a:ext uri="{FF2B5EF4-FFF2-40B4-BE49-F238E27FC236}">
                <a16:creationId xmlns:a16="http://schemas.microsoft.com/office/drawing/2014/main" id="{6EEA60E1-4AB1-E344-B3A9-16D52B670299}"/>
              </a:ext>
            </a:extLst>
          </p:cNvPr>
          <p:cNvSpPr txBox="1"/>
          <p:nvPr/>
        </p:nvSpPr>
        <p:spPr>
          <a:xfrm>
            <a:off x="365760" y="1493589"/>
            <a:ext cx="11650028" cy="1384995"/>
          </a:xfrm>
          <a:prstGeom prst="rect">
            <a:avLst/>
          </a:prstGeom>
          <a:noFill/>
        </p:spPr>
        <p:txBody>
          <a:bodyPr wrap="square" rtlCol="0">
            <a:spAutoFit/>
          </a:bodyPr>
          <a:lstStyle/>
          <a:p>
            <a:r>
              <a:rPr lang="en-HK" sz="3200" b="0" i="0" u="none" strike="noStrike" dirty="0">
                <a:solidFill>
                  <a:schemeClr val="bg1"/>
                </a:solidFill>
                <a:effectLst/>
                <a:latin typeface="Avenir Next" panose="020B0503020202020204" pitchFamily="34" charset="0"/>
              </a:rPr>
              <a:t>The LORD God said, “It is not good for the man to be alone. I will make a helper suitable for him.”</a:t>
            </a:r>
            <a:endParaRPr lang="en-HK" sz="3200" dirty="0">
              <a:solidFill>
                <a:schemeClr val="bg1"/>
              </a:solidFill>
              <a:latin typeface="Avenir Next" panose="020B0503020202020204" pitchFamily="34" charset="0"/>
            </a:endParaRPr>
          </a:p>
          <a:p>
            <a:pPr algn="r"/>
            <a:r>
              <a:rPr lang="en-HK" sz="2000" dirty="0">
                <a:solidFill>
                  <a:schemeClr val="bg1"/>
                </a:solidFill>
                <a:latin typeface="Avenir Next" panose="020B0503020202020204" pitchFamily="34" charset="0"/>
              </a:rPr>
              <a:t>GENESIS 2:18</a:t>
            </a:r>
            <a:endParaRPr lang="en-US" sz="2000"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1920157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A picture containing outdoor, person&#10;&#10;Description automatically generated">
            <a:extLst>
              <a:ext uri="{FF2B5EF4-FFF2-40B4-BE49-F238E27FC236}">
                <a16:creationId xmlns:a16="http://schemas.microsoft.com/office/drawing/2014/main" id="{A5E416CE-C573-BD76-6949-55676CC04594}"/>
              </a:ext>
            </a:extLst>
          </p:cNvPr>
          <p:cNvPicPr>
            <a:picLocks noChangeAspect="1"/>
          </p:cNvPicPr>
          <p:nvPr/>
        </p:nvPicPr>
        <p:blipFill>
          <a:blip r:embed="rId2"/>
          <a:stretch>
            <a:fillRect/>
          </a:stretch>
        </p:blipFill>
        <p:spPr>
          <a:xfrm>
            <a:off x="0" y="10160"/>
            <a:ext cx="12192000" cy="6847840"/>
          </a:xfrm>
          <a:prstGeom prst="rect">
            <a:avLst/>
          </a:prstGeom>
        </p:spPr>
      </p:pic>
    </p:spTree>
    <p:extLst>
      <p:ext uri="{BB962C8B-B14F-4D97-AF65-F5344CB8AC3E}">
        <p14:creationId xmlns:p14="http://schemas.microsoft.com/office/powerpoint/2010/main" val="862195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B19C55-ED1C-6844-808F-CADA5DC9A1F8}"/>
              </a:ext>
            </a:extLst>
          </p:cNvPr>
          <p:cNvPicPr>
            <a:picLocks noChangeAspect="1"/>
          </p:cNvPicPr>
          <p:nvPr/>
        </p:nvPicPr>
        <p:blipFill>
          <a:blip r:embed="rId2"/>
          <a:stretch>
            <a:fillRect/>
          </a:stretch>
        </p:blipFill>
        <p:spPr>
          <a:xfrm>
            <a:off x="0" y="4140200"/>
            <a:ext cx="12192000" cy="2717800"/>
          </a:xfrm>
          <a:prstGeom prst="rect">
            <a:avLst/>
          </a:prstGeom>
          <a:ln>
            <a:noFill/>
          </a:ln>
        </p:spPr>
      </p:pic>
      <p:sp>
        <p:nvSpPr>
          <p:cNvPr id="2" name="TextBox 1">
            <a:extLst>
              <a:ext uri="{FF2B5EF4-FFF2-40B4-BE49-F238E27FC236}">
                <a16:creationId xmlns:a16="http://schemas.microsoft.com/office/drawing/2014/main" id="{384EE69D-ABA5-074E-AD40-999285B77B14}"/>
              </a:ext>
            </a:extLst>
          </p:cNvPr>
          <p:cNvSpPr txBox="1"/>
          <p:nvPr/>
        </p:nvSpPr>
        <p:spPr>
          <a:xfrm>
            <a:off x="365760" y="434320"/>
            <a:ext cx="11460480" cy="646331"/>
          </a:xfrm>
          <a:prstGeom prst="rect">
            <a:avLst/>
          </a:prstGeom>
          <a:noFill/>
        </p:spPr>
        <p:txBody>
          <a:bodyPr wrap="square" rtlCol="0">
            <a:spAutoFit/>
          </a:bodyPr>
          <a:lstStyle/>
          <a:p>
            <a:r>
              <a:rPr lang="en-US" sz="3600" b="1" dirty="0">
                <a:solidFill>
                  <a:schemeClr val="bg1"/>
                </a:solidFill>
                <a:latin typeface="Avenir Next" panose="020B0503020202020204" pitchFamily="34" charset="0"/>
                <a:cs typeface="Gotham Pro Regular" panose="02000503040000020004" pitchFamily="2" charset="0"/>
              </a:rPr>
              <a:t>3. GENDER AND GOD’S GIFT OF SEX</a:t>
            </a:r>
          </a:p>
        </p:txBody>
      </p:sp>
    </p:spTree>
    <p:extLst>
      <p:ext uri="{BB962C8B-B14F-4D97-AF65-F5344CB8AC3E}">
        <p14:creationId xmlns:p14="http://schemas.microsoft.com/office/powerpoint/2010/main" val="269234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B19C55-ED1C-6844-808F-CADA5DC9A1F8}"/>
              </a:ext>
            </a:extLst>
          </p:cNvPr>
          <p:cNvPicPr>
            <a:picLocks noChangeAspect="1"/>
          </p:cNvPicPr>
          <p:nvPr/>
        </p:nvPicPr>
        <p:blipFill>
          <a:blip r:embed="rId2"/>
          <a:stretch>
            <a:fillRect/>
          </a:stretch>
        </p:blipFill>
        <p:spPr>
          <a:xfrm>
            <a:off x="0" y="4140200"/>
            <a:ext cx="12192000" cy="2717800"/>
          </a:xfrm>
          <a:prstGeom prst="rect">
            <a:avLst/>
          </a:prstGeom>
          <a:ln>
            <a:noFill/>
          </a:ln>
        </p:spPr>
      </p:pic>
      <p:sp>
        <p:nvSpPr>
          <p:cNvPr id="2" name="TextBox 1">
            <a:extLst>
              <a:ext uri="{FF2B5EF4-FFF2-40B4-BE49-F238E27FC236}">
                <a16:creationId xmlns:a16="http://schemas.microsoft.com/office/drawing/2014/main" id="{384EE69D-ABA5-074E-AD40-999285B77B14}"/>
              </a:ext>
            </a:extLst>
          </p:cNvPr>
          <p:cNvSpPr txBox="1"/>
          <p:nvPr/>
        </p:nvSpPr>
        <p:spPr>
          <a:xfrm>
            <a:off x="365760" y="434320"/>
            <a:ext cx="11460480" cy="646331"/>
          </a:xfrm>
          <a:prstGeom prst="rect">
            <a:avLst/>
          </a:prstGeom>
          <a:noFill/>
        </p:spPr>
        <p:txBody>
          <a:bodyPr wrap="square" rtlCol="0">
            <a:spAutoFit/>
          </a:bodyPr>
          <a:lstStyle/>
          <a:p>
            <a:r>
              <a:rPr lang="en-US" sz="3600" b="1" dirty="0">
                <a:solidFill>
                  <a:schemeClr val="bg1"/>
                </a:solidFill>
                <a:latin typeface="Avenir Next" panose="020B0503020202020204" pitchFamily="34" charset="0"/>
                <a:cs typeface="Gotham Pro Regular" panose="02000503040000020004" pitchFamily="2" charset="0"/>
              </a:rPr>
              <a:t>3. GENDER AND GOD’S GIFT OF SEX</a:t>
            </a:r>
          </a:p>
        </p:txBody>
      </p:sp>
      <p:sp>
        <p:nvSpPr>
          <p:cNvPr id="3" name="TextBox 2">
            <a:extLst>
              <a:ext uri="{FF2B5EF4-FFF2-40B4-BE49-F238E27FC236}">
                <a16:creationId xmlns:a16="http://schemas.microsoft.com/office/drawing/2014/main" id="{6EEA60E1-4AB1-E344-B3A9-16D52B670299}"/>
              </a:ext>
            </a:extLst>
          </p:cNvPr>
          <p:cNvSpPr txBox="1"/>
          <p:nvPr/>
        </p:nvSpPr>
        <p:spPr>
          <a:xfrm>
            <a:off x="365760" y="1179264"/>
            <a:ext cx="11650028" cy="2369880"/>
          </a:xfrm>
          <a:prstGeom prst="rect">
            <a:avLst/>
          </a:prstGeom>
          <a:noFill/>
        </p:spPr>
        <p:txBody>
          <a:bodyPr wrap="square" rtlCol="0">
            <a:spAutoFit/>
          </a:bodyPr>
          <a:lstStyle/>
          <a:p>
            <a:r>
              <a:rPr lang="en-HK" sz="3200" baseline="30000" dirty="0">
                <a:solidFill>
                  <a:schemeClr val="bg1"/>
                </a:solidFill>
                <a:effectLst/>
                <a:latin typeface="Avenir Next" panose="020B0503020202020204" pitchFamily="34" charset="0"/>
              </a:rPr>
              <a:t>23</a:t>
            </a:r>
            <a:r>
              <a:rPr lang="en-HK" sz="3200" dirty="0">
                <a:solidFill>
                  <a:schemeClr val="bg1"/>
                </a:solidFill>
                <a:effectLst/>
                <a:latin typeface="Avenir Next" panose="020B0503020202020204" pitchFamily="34" charset="0"/>
              </a:rPr>
              <a:t>The man said, “This is now bone of my bones</a:t>
            </a:r>
            <a:r>
              <a:rPr lang="en-HK" sz="3200" dirty="0">
                <a:solidFill>
                  <a:schemeClr val="bg1"/>
                </a:solidFill>
                <a:latin typeface="Avenir Next" panose="020B0503020202020204" pitchFamily="34" charset="0"/>
              </a:rPr>
              <a:t> </a:t>
            </a:r>
            <a:r>
              <a:rPr lang="en-HK" sz="3200" dirty="0">
                <a:solidFill>
                  <a:schemeClr val="bg1"/>
                </a:solidFill>
                <a:effectLst/>
                <a:latin typeface="Avenir Next" panose="020B0503020202020204" pitchFamily="34" charset="0"/>
              </a:rPr>
              <a:t>and flesh of my flesh; she shall be called ‘woman,’</a:t>
            </a:r>
            <a:r>
              <a:rPr lang="en-HK" sz="3200" dirty="0">
                <a:solidFill>
                  <a:schemeClr val="bg1"/>
                </a:solidFill>
                <a:latin typeface="Avenir Next" panose="020B0503020202020204" pitchFamily="34" charset="0"/>
              </a:rPr>
              <a:t> </a:t>
            </a:r>
            <a:r>
              <a:rPr lang="en-HK" sz="3200" dirty="0">
                <a:solidFill>
                  <a:schemeClr val="bg1"/>
                </a:solidFill>
                <a:effectLst/>
                <a:latin typeface="Avenir Next" panose="020B0503020202020204" pitchFamily="34" charset="0"/>
              </a:rPr>
              <a:t>for she was taken out of man.” </a:t>
            </a:r>
            <a:r>
              <a:rPr lang="en-HK" sz="3200" baseline="30000" dirty="0">
                <a:solidFill>
                  <a:schemeClr val="bg1"/>
                </a:solidFill>
                <a:effectLst/>
                <a:latin typeface="Avenir Next" panose="020B0503020202020204" pitchFamily="34" charset="0"/>
              </a:rPr>
              <a:t>24</a:t>
            </a:r>
            <a:r>
              <a:rPr lang="en-HK" sz="3200" dirty="0">
                <a:solidFill>
                  <a:schemeClr val="bg1"/>
                </a:solidFill>
                <a:effectLst/>
                <a:latin typeface="Avenir Next" panose="020B0503020202020204" pitchFamily="34" charset="0"/>
              </a:rPr>
              <a:t>That is why a man leaves his father and mother and is united to his wife, and they become one flesh.</a:t>
            </a:r>
          </a:p>
          <a:p>
            <a:pPr algn="r"/>
            <a:r>
              <a:rPr lang="en-HK" sz="2000" dirty="0">
                <a:solidFill>
                  <a:schemeClr val="bg1"/>
                </a:solidFill>
                <a:latin typeface="Avenir Next" panose="020B0503020202020204" pitchFamily="34" charset="0"/>
              </a:rPr>
              <a:t>GENESIS 2:23-24</a:t>
            </a:r>
            <a:endParaRPr lang="en-US" sz="2000"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3883613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picture containing envelope&#10;&#10;Description automatically generated">
            <a:extLst>
              <a:ext uri="{FF2B5EF4-FFF2-40B4-BE49-F238E27FC236}">
                <a16:creationId xmlns:a16="http://schemas.microsoft.com/office/drawing/2014/main" id="{F54EBD24-0F35-D15E-945E-89B633087E68}"/>
              </a:ext>
            </a:extLst>
          </p:cNvPr>
          <p:cNvPicPr>
            <a:picLocks noChangeAspect="1"/>
          </p:cNvPicPr>
          <p:nvPr/>
        </p:nvPicPr>
        <p:blipFill>
          <a:blip r:embed="rId2"/>
          <a:stretch>
            <a:fillRect/>
          </a:stretch>
        </p:blipFill>
        <p:spPr>
          <a:xfrm>
            <a:off x="0" y="-1063626"/>
            <a:ext cx="12192000" cy="8128000"/>
          </a:xfrm>
          <a:prstGeom prst="rect">
            <a:avLst/>
          </a:prstGeom>
        </p:spPr>
      </p:pic>
    </p:spTree>
    <p:extLst>
      <p:ext uri="{BB962C8B-B14F-4D97-AF65-F5344CB8AC3E}">
        <p14:creationId xmlns:p14="http://schemas.microsoft.com/office/powerpoint/2010/main" val="3649068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4EE69D-ABA5-074E-AD40-999285B77B14}"/>
              </a:ext>
            </a:extLst>
          </p:cNvPr>
          <p:cNvSpPr txBox="1"/>
          <p:nvPr/>
        </p:nvSpPr>
        <p:spPr>
          <a:xfrm>
            <a:off x="365760" y="434320"/>
            <a:ext cx="11460480" cy="646331"/>
          </a:xfrm>
          <a:prstGeom prst="rect">
            <a:avLst/>
          </a:prstGeom>
          <a:noFill/>
        </p:spPr>
        <p:txBody>
          <a:bodyPr wrap="square" rtlCol="0">
            <a:spAutoFit/>
          </a:bodyPr>
          <a:lstStyle/>
          <a:p>
            <a:r>
              <a:rPr lang="en-US" sz="3600" b="1" dirty="0">
                <a:solidFill>
                  <a:schemeClr val="bg1"/>
                </a:solidFill>
                <a:latin typeface="Avenir Next" panose="020B0503020202020204" pitchFamily="34" charset="0"/>
                <a:cs typeface="Gotham Pro Regular" panose="02000503040000020004" pitchFamily="2" charset="0"/>
              </a:rPr>
              <a:t>3. GENDER AND GOD’S GIFT OF SEX</a:t>
            </a:r>
          </a:p>
        </p:txBody>
      </p:sp>
      <p:sp>
        <p:nvSpPr>
          <p:cNvPr id="3" name="TextBox 2">
            <a:extLst>
              <a:ext uri="{FF2B5EF4-FFF2-40B4-BE49-F238E27FC236}">
                <a16:creationId xmlns:a16="http://schemas.microsoft.com/office/drawing/2014/main" id="{6EEA60E1-4AB1-E344-B3A9-16D52B670299}"/>
              </a:ext>
            </a:extLst>
          </p:cNvPr>
          <p:cNvSpPr txBox="1"/>
          <p:nvPr/>
        </p:nvSpPr>
        <p:spPr>
          <a:xfrm>
            <a:off x="365760" y="1223526"/>
            <a:ext cx="11650028" cy="3662541"/>
          </a:xfrm>
          <a:prstGeom prst="rect">
            <a:avLst/>
          </a:prstGeom>
          <a:noFill/>
        </p:spPr>
        <p:txBody>
          <a:bodyPr wrap="square" rtlCol="0">
            <a:spAutoFit/>
          </a:bodyPr>
          <a:lstStyle/>
          <a:p>
            <a:r>
              <a:rPr lang="en-HK" sz="3200" baseline="30000" dirty="0">
                <a:solidFill>
                  <a:schemeClr val="bg1"/>
                </a:solidFill>
                <a:effectLst/>
                <a:latin typeface="Avenir Next" panose="020B0503020202020204" pitchFamily="34" charset="0"/>
              </a:rPr>
              <a:t>4 </a:t>
            </a:r>
            <a:r>
              <a:rPr lang="en-HK" sz="3200" dirty="0">
                <a:solidFill>
                  <a:schemeClr val="bg1"/>
                </a:solidFill>
                <a:latin typeface="Avenir Next" panose="020B0503020202020204" pitchFamily="34" charset="0"/>
              </a:rPr>
              <a:t>“Haven’t you read,” he replied, “that at the beginning the Creator ‘made them male and female,’</a:t>
            </a:r>
            <a:r>
              <a:rPr lang="en-HK" sz="3200" baseline="30000" dirty="0">
                <a:solidFill>
                  <a:schemeClr val="bg1"/>
                </a:solidFill>
                <a:latin typeface="Avenir Next" panose="020B0503020202020204" pitchFamily="34" charset="0"/>
              </a:rPr>
              <a:t> </a:t>
            </a:r>
            <a:r>
              <a:rPr lang="en-HK" sz="3200" baseline="30000" dirty="0">
                <a:solidFill>
                  <a:schemeClr val="bg1"/>
                </a:solidFill>
                <a:effectLst/>
                <a:latin typeface="Avenir Next" panose="020B0503020202020204" pitchFamily="34" charset="0"/>
              </a:rPr>
              <a:t> </a:t>
            </a:r>
            <a:r>
              <a:rPr lang="en-HK" sz="3200" dirty="0">
                <a:solidFill>
                  <a:schemeClr val="bg1"/>
                </a:solidFill>
                <a:latin typeface="Avenir Next" panose="020B0503020202020204" pitchFamily="34" charset="0"/>
              </a:rPr>
              <a:t>and said, ‘For this reason a man will leave his father and mother and be united to his wife, and the two will become one flesh’? </a:t>
            </a:r>
            <a:r>
              <a:rPr lang="en-HK" sz="3200" baseline="30000" dirty="0">
                <a:solidFill>
                  <a:schemeClr val="bg1"/>
                </a:solidFill>
                <a:effectLst/>
                <a:latin typeface="Avenir Next" panose="020B0503020202020204" pitchFamily="34" charset="0"/>
              </a:rPr>
              <a:t>6</a:t>
            </a:r>
            <a:r>
              <a:rPr lang="en-HK" sz="3200" dirty="0">
                <a:solidFill>
                  <a:schemeClr val="bg1"/>
                </a:solidFill>
                <a:latin typeface="Avenir Next" panose="020B0503020202020204" pitchFamily="34" charset="0"/>
              </a:rPr>
              <a:t>So they are no longer two, but one flesh. Therefore, what God has joined together, let no one separate.”                                  </a:t>
            </a:r>
          </a:p>
          <a:p>
            <a:endParaRPr lang="en-HK" sz="2000" dirty="0">
              <a:solidFill>
                <a:schemeClr val="bg1"/>
              </a:solidFill>
              <a:latin typeface="Avenir Next" panose="020B0503020202020204" pitchFamily="34" charset="0"/>
            </a:endParaRPr>
          </a:p>
          <a:p>
            <a:pPr algn="r"/>
            <a:r>
              <a:rPr lang="en-HK" sz="2000" dirty="0">
                <a:solidFill>
                  <a:schemeClr val="bg1"/>
                </a:solidFill>
                <a:latin typeface="Avenir Next" panose="020B0503020202020204" pitchFamily="34" charset="0"/>
              </a:rPr>
              <a:t>MATTHEW 19:4-6</a:t>
            </a:r>
            <a:endParaRPr lang="en-US" sz="2000"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310438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4EE69D-ABA5-074E-AD40-999285B77B14}"/>
              </a:ext>
            </a:extLst>
          </p:cNvPr>
          <p:cNvSpPr txBox="1"/>
          <p:nvPr/>
        </p:nvSpPr>
        <p:spPr>
          <a:xfrm>
            <a:off x="365760" y="434320"/>
            <a:ext cx="11460480" cy="646331"/>
          </a:xfrm>
          <a:prstGeom prst="rect">
            <a:avLst/>
          </a:prstGeom>
          <a:noFill/>
        </p:spPr>
        <p:txBody>
          <a:bodyPr wrap="square" rtlCol="0">
            <a:spAutoFit/>
          </a:bodyPr>
          <a:lstStyle/>
          <a:p>
            <a:r>
              <a:rPr lang="en-US" sz="3600" b="1" dirty="0">
                <a:solidFill>
                  <a:schemeClr val="bg1"/>
                </a:solidFill>
                <a:latin typeface="Avenir Next" panose="020B0503020202020204" pitchFamily="34" charset="0"/>
                <a:cs typeface="Gotham Pro Regular" panose="02000503040000020004" pitchFamily="2" charset="0"/>
              </a:rPr>
              <a:t>3. GENDER AND GOD’S GIFT OF SEX</a:t>
            </a:r>
          </a:p>
        </p:txBody>
      </p:sp>
      <p:sp>
        <p:nvSpPr>
          <p:cNvPr id="3" name="TextBox 2">
            <a:extLst>
              <a:ext uri="{FF2B5EF4-FFF2-40B4-BE49-F238E27FC236}">
                <a16:creationId xmlns:a16="http://schemas.microsoft.com/office/drawing/2014/main" id="{6EEA60E1-4AB1-E344-B3A9-16D52B670299}"/>
              </a:ext>
            </a:extLst>
          </p:cNvPr>
          <p:cNvSpPr txBox="1"/>
          <p:nvPr/>
        </p:nvSpPr>
        <p:spPr>
          <a:xfrm>
            <a:off x="365760" y="1185554"/>
            <a:ext cx="11650028" cy="3662541"/>
          </a:xfrm>
          <a:prstGeom prst="rect">
            <a:avLst/>
          </a:prstGeom>
          <a:noFill/>
        </p:spPr>
        <p:txBody>
          <a:bodyPr wrap="square" rtlCol="0">
            <a:spAutoFit/>
          </a:bodyPr>
          <a:lstStyle/>
          <a:p>
            <a:r>
              <a:rPr lang="en-HK" sz="3200" baseline="30000" dirty="0">
                <a:solidFill>
                  <a:schemeClr val="bg1"/>
                </a:solidFill>
                <a:effectLst/>
                <a:latin typeface="Avenir Next" panose="020B0503020202020204" pitchFamily="34" charset="0"/>
              </a:rPr>
              <a:t>11 </a:t>
            </a:r>
            <a:r>
              <a:rPr lang="en-HK" sz="3200" dirty="0">
                <a:solidFill>
                  <a:schemeClr val="bg1"/>
                </a:solidFill>
                <a:latin typeface="Avenir Next" panose="020B0503020202020204" pitchFamily="34" charset="0"/>
              </a:rPr>
              <a:t>Jesus replied, “Not everyone can accept this word, but only those to whom it has been given. </a:t>
            </a:r>
            <a:r>
              <a:rPr lang="en-HK" sz="3200" baseline="30000" dirty="0">
                <a:solidFill>
                  <a:schemeClr val="bg1"/>
                </a:solidFill>
                <a:effectLst/>
                <a:latin typeface="Avenir Next" panose="020B0503020202020204" pitchFamily="34" charset="0"/>
              </a:rPr>
              <a:t>12 </a:t>
            </a:r>
            <a:r>
              <a:rPr lang="en-HK" sz="3200" dirty="0">
                <a:solidFill>
                  <a:schemeClr val="bg1"/>
                </a:solidFill>
                <a:latin typeface="Avenir Next" panose="020B0503020202020204" pitchFamily="34" charset="0"/>
              </a:rPr>
              <a:t>For there are eunuchs who were born that way, and there are eunuchs who have been made eunuchs by others—and there are those who choose to live like eunuchs for the sake of the kingdom of heaven. The one who can accept this should accept it.”</a:t>
            </a:r>
          </a:p>
          <a:p>
            <a:endParaRPr lang="en-HK" sz="2000" dirty="0">
              <a:solidFill>
                <a:schemeClr val="bg1"/>
              </a:solidFill>
              <a:latin typeface="Avenir Next" panose="020B0503020202020204" pitchFamily="34" charset="0"/>
            </a:endParaRPr>
          </a:p>
          <a:p>
            <a:pPr algn="r"/>
            <a:r>
              <a:rPr lang="en-HK" sz="2000" dirty="0">
                <a:solidFill>
                  <a:schemeClr val="bg1"/>
                </a:solidFill>
                <a:latin typeface="Avenir Next" panose="020B0503020202020204" pitchFamily="34" charset="0"/>
              </a:rPr>
              <a:t>MATTHEW 19:11-12</a:t>
            </a:r>
            <a:endParaRPr lang="en-US" sz="2000"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1884891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B19C55-ED1C-6844-808F-CADA5DC9A1F8}"/>
              </a:ext>
            </a:extLst>
          </p:cNvPr>
          <p:cNvPicPr>
            <a:picLocks noChangeAspect="1"/>
          </p:cNvPicPr>
          <p:nvPr/>
        </p:nvPicPr>
        <p:blipFill>
          <a:blip r:embed="rId2"/>
          <a:stretch>
            <a:fillRect/>
          </a:stretch>
        </p:blipFill>
        <p:spPr>
          <a:xfrm>
            <a:off x="0" y="4140200"/>
            <a:ext cx="12192000" cy="2717800"/>
          </a:xfrm>
          <a:prstGeom prst="rect">
            <a:avLst/>
          </a:prstGeom>
          <a:ln>
            <a:noFill/>
          </a:ln>
        </p:spPr>
      </p:pic>
      <p:sp>
        <p:nvSpPr>
          <p:cNvPr id="2" name="TextBox 1">
            <a:extLst>
              <a:ext uri="{FF2B5EF4-FFF2-40B4-BE49-F238E27FC236}">
                <a16:creationId xmlns:a16="http://schemas.microsoft.com/office/drawing/2014/main" id="{384EE69D-ABA5-074E-AD40-999285B77B14}"/>
              </a:ext>
            </a:extLst>
          </p:cNvPr>
          <p:cNvSpPr txBox="1"/>
          <p:nvPr/>
        </p:nvSpPr>
        <p:spPr>
          <a:xfrm>
            <a:off x="365760" y="434320"/>
            <a:ext cx="11460480" cy="646331"/>
          </a:xfrm>
          <a:prstGeom prst="rect">
            <a:avLst/>
          </a:prstGeom>
          <a:noFill/>
        </p:spPr>
        <p:txBody>
          <a:bodyPr wrap="square" rtlCol="0">
            <a:spAutoFit/>
          </a:bodyPr>
          <a:lstStyle/>
          <a:p>
            <a:r>
              <a:rPr lang="en-US" sz="3600" b="1" dirty="0">
                <a:solidFill>
                  <a:schemeClr val="bg1"/>
                </a:solidFill>
                <a:latin typeface="Avenir Next" panose="020B0503020202020204" pitchFamily="34" charset="0"/>
                <a:cs typeface="Gotham Pro Regular" panose="02000503040000020004" pitchFamily="2" charset="0"/>
              </a:rPr>
              <a:t>4. IDENTITY, SEX, AND GENDER</a:t>
            </a:r>
          </a:p>
        </p:txBody>
      </p:sp>
    </p:spTree>
    <p:extLst>
      <p:ext uri="{BB962C8B-B14F-4D97-AF65-F5344CB8AC3E}">
        <p14:creationId xmlns:p14="http://schemas.microsoft.com/office/powerpoint/2010/main" val="1023243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B19C55-ED1C-6844-808F-CADA5DC9A1F8}"/>
              </a:ext>
            </a:extLst>
          </p:cNvPr>
          <p:cNvPicPr>
            <a:picLocks noChangeAspect="1"/>
          </p:cNvPicPr>
          <p:nvPr/>
        </p:nvPicPr>
        <p:blipFill>
          <a:blip r:embed="rId2"/>
          <a:stretch>
            <a:fillRect/>
          </a:stretch>
        </p:blipFill>
        <p:spPr>
          <a:xfrm>
            <a:off x="0" y="4140200"/>
            <a:ext cx="12192000" cy="2717800"/>
          </a:xfrm>
          <a:prstGeom prst="rect">
            <a:avLst/>
          </a:prstGeom>
          <a:ln>
            <a:noFill/>
          </a:ln>
        </p:spPr>
      </p:pic>
      <p:sp>
        <p:nvSpPr>
          <p:cNvPr id="2" name="TextBox 1">
            <a:extLst>
              <a:ext uri="{FF2B5EF4-FFF2-40B4-BE49-F238E27FC236}">
                <a16:creationId xmlns:a16="http://schemas.microsoft.com/office/drawing/2014/main" id="{384EE69D-ABA5-074E-AD40-999285B77B14}"/>
              </a:ext>
            </a:extLst>
          </p:cNvPr>
          <p:cNvSpPr txBox="1"/>
          <p:nvPr/>
        </p:nvSpPr>
        <p:spPr>
          <a:xfrm>
            <a:off x="365760" y="434320"/>
            <a:ext cx="11460480" cy="646331"/>
          </a:xfrm>
          <a:prstGeom prst="rect">
            <a:avLst/>
          </a:prstGeom>
          <a:noFill/>
        </p:spPr>
        <p:txBody>
          <a:bodyPr wrap="square" rtlCol="0">
            <a:spAutoFit/>
          </a:bodyPr>
          <a:lstStyle/>
          <a:p>
            <a:r>
              <a:rPr lang="en-US" sz="3600" b="1" dirty="0">
                <a:solidFill>
                  <a:schemeClr val="bg1"/>
                </a:solidFill>
                <a:latin typeface="Avenir Next" panose="020B0503020202020204" pitchFamily="34" charset="0"/>
                <a:cs typeface="Gotham Pro Regular" panose="02000503040000020004" pitchFamily="2" charset="0"/>
              </a:rPr>
              <a:t>4. IDENTITY, SEX, AND GENDER</a:t>
            </a:r>
          </a:p>
        </p:txBody>
      </p:sp>
      <p:sp>
        <p:nvSpPr>
          <p:cNvPr id="3" name="TextBox 2">
            <a:extLst>
              <a:ext uri="{FF2B5EF4-FFF2-40B4-BE49-F238E27FC236}">
                <a16:creationId xmlns:a16="http://schemas.microsoft.com/office/drawing/2014/main" id="{6EEA60E1-4AB1-E344-B3A9-16D52B670299}"/>
              </a:ext>
            </a:extLst>
          </p:cNvPr>
          <p:cNvSpPr txBox="1"/>
          <p:nvPr/>
        </p:nvSpPr>
        <p:spPr>
          <a:xfrm>
            <a:off x="365760" y="1179264"/>
            <a:ext cx="11650028" cy="2862322"/>
          </a:xfrm>
          <a:prstGeom prst="rect">
            <a:avLst/>
          </a:prstGeom>
          <a:noFill/>
        </p:spPr>
        <p:txBody>
          <a:bodyPr wrap="square" rtlCol="0">
            <a:spAutoFit/>
          </a:bodyPr>
          <a:lstStyle/>
          <a:p>
            <a:r>
              <a:rPr lang="en-HK" sz="3200" baseline="30000" dirty="0">
                <a:solidFill>
                  <a:schemeClr val="bg1"/>
                </a:solidFill>
                <a:latin typeface="Avenir Next" panose="020B0503020202020204" pitchFamily="34" charset="0"/>
              </a:rPr>
              <a:t>9</a:t>
            </a:r>
            <a:r>
              <a:rPr lang="en-HK" sz="3200" dirty="0">
                <a:solidFill>
                  <a:schemeClr val="bg1"/>
                </a:solidFill>
                <a:latin typeface="Avenir Next" panose="020B0503020202020204" pitchFamily="34" charset="0"/>
              </a:rPr>
              <a:t>Or do you not know that wrongdoers will not inherit the kingdom of God? Do not be deceived: Neither the sexually immoral nor idolaters nor adulterers nor men who have sex with men </a:t>
            </a:r>
            <a:r>
              <a:rPr lang="en-HK" sz="3200" i="0" u="none" strike="noStrike" baseline="30000" dirty="0">
                <a:solidFill>
                  <a:schemeClr val="bg1"/>
                </a:solidFill>
                <a:effectLst/>
                <a:latin typeface="Avenir Next" panose="020B0503020202020204" pitchFamily="34" charset="0"/>
              </a:rPr>
              <a:t>10</a:t>
            </a:r>
            <a:r>
              <a:rPr lang="en-HK" sz="3200" i="0" u="none" strike="noStrike" dirty="0">
                <a:solidFill>
                  <a:schemeClr val="bg1"/>
                </a:solidFill>
                <a:effectLst/>
                <a:latin typeface="Avenir Next" panose="020B0503020202020204" pitchFamily="34" charset="0"/>
              </a:rPr>
              <a:t>nor thieves nor the greedy nor drunkards nor slanderers nor swindlers will inherit the kingdom of God. </a:t>
            </a:r>
          </a:p>
          <a:p>
            <a:pPr algn="r"/>
            <a:r>
              <a:rPr lang="en-HK" sz="2000" dirty="0">
                <a:solidFill>
                  <a:schemeClr val="bg1"/>
                </a:solidFill>
                <a:latin typeface="Avenir Next" panose="020B0503020202020204" pitchFamily="34" charset="0"/>
              </a:rPr>
              <a:t>1 CORINTHIANS 6:9-10</a:t>
            </a:r>
            <a:endParaRPr lang="en-US" sz="2000"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2948816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picture containing text, outdoor, person&#10;&#10;Description automatically generated">
            <a:extLst>
              <a:ext uri="{FF2B5EF4-FFF2-40B4-BE49-F238E27FC236}">
                <a16:creationId xmlns:a16="http://schemas.microsoft.com/office/drawing/2014/main" id="{E130D99F-6F9F-48D7-F622-56531D8E5CBF}"/>
              </a:ext>
            </a:extLst>
          </p:cNvPr>
          <p:cNvPicPr>
            <a:picLocks noChangeAspect="1"/>
          </p:cNvPicPr>
          <p:nvPr/>
        </p:nvPicPr>
        <p:blipFill>
          <a:blip r:embed="rId2"/>
          <a:stretch>
            <a:fillRect/>
          </a:stretch>
        </p:blipFill>
        <p:spPr>
          <a:xfrm>
            <a:off x="-200025" y="-99796"/>
            <a:ext cx="16229574" cy="6957796"/>
          </a:xfrm>
          <a:prstGeom prst="rect">
            <a:avLst/>
          </a:prstGeom>
        </p:spPr>
      </p:pic>
    </p:spTree>
    <p:extLst>
      <p:ext uri="{BB962C8B-B14F-4D97-AF65-F5344CB8AC3E}">
        <p14:creationId xmlns:p14="http://schemas.microsoft.com/office/powerpoint/2010/main" val="1294694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B19C55-ED1C-6844-808F-CADA5DC9A1F8}"/>
              </a:ext>
            </a:extLst>
          </p:cNvPr>
          <p:cNvPicPr>
            <a:picLocks noChangeAspect="1"/>
          </p:cNvPicPr>
          <p:nvPr/>
        </p:nvPicPr>
        <p:blipFill>
          <a:blip r:embed="rId2"/>
          <a:stretch>
            <a:fillRect/>
          </a:stretch>
        </p:blipFill>
        <p:spPr>
          <a:xfrm>
            <a:off x="0" y="4140200"/>
            <a:ext cx="12192000" cy="2717800"/>
          </a:xfrm>
          <a:prstGeom prst="rect">
            <a:avLst/>
          </a:prstGeom>
          <a:ln>
            <a:noFill/>
          </a:ln>
        </p:spPr>
      </p:pic>
      <p:sp>
        <p:nvSpPr>
          <p:cNvPr id="2" name="TextBox 1">
            <a:extLst>
              <a:ext uri="{FF2B5EF4-FFF2-40B4-BE49-F238E27FC236}">
                <a16:creationId xmlns:a16="http://schemas.microsoft.com/office/drawing/2014/main" id="{384EE69D-ABA5-074E-AD40-999285B77B14}"/>
              </a:ext>
            </a:extLst>
          </p:cNvPr>
          <p:cNvSpPr txBox="1"/>
          <p:nvPr/>
        </p:nvSpPr>
        <p:spPr>
          <a:xfrm>
            <a:off x="365760" y="434320"/>
            <a:ext cx="11460480" cy="646331"/>
          </a:xfrm>
          <a:prstGeom prst="rect">
            <a:avLst/>
          </a:prstGeom>
          <a:noFill/>
        </p:spPr>
        <p:txBody>
          <a:bodyPr wrap="square" rtlCol="0">
            <a:spAutoFit/>
          </a:bodyPr>
          <a:lstStyle/>
          <a:p>
            <a:r>
              <a:rPr lang="en-US" sz="3600" b="1" dirty="0">
                <a:solidFill>
                  <a:schemeClr val="bg1"/>
                </a:solidFill>
                <a:latin typeface="Avenir Next" panose="020B0503020202020204" pitchFamily="34" charset="0"/>
                <a:cs typeface="Gotham Pro Regular" panose="02000503040000020004" pitchFamily="2" charset="0"/>
              </a:rPr>
              <a:t>4. IDENTITY, SEX, AND GENDER</a:t>
            </a:r>
          </a:p>
        </p:txBody>
      </p:sp>
      <p:sp>
        <p:nvSpPr>
          <p:cNvPr id="3" name="TextBox 2">
            <a:extLst>
              <a:ext uri="{FF2B5EF4-FFF2-40B4-BE49-F238E27FC236}">
                <a16:creationId xmlns:a16="http://schemas.microsoft.com/office/drawing/2014/main" id="{6EEA60E1-4AB1-E344-B3A9-16D52B670299}"/>
              </a:ext>
            </a:extLst>
          </p:cNvPr>
          <p:cNvSpPr txBox="1"/>
          <p:nvPr/>
        </p:nvSpPr>
        <p:spPr>
          <a:xfrm>
            <a:off x="365760" y="1179264"/>
            <a:ext cx="11650028" cy="1877437"/>
          </a:xfrm>
          <a:prstGeom prst="rect">
            <a:avLst/>
          </a:prstGeom>
          <a:noFill/>
        </p:spPr>
        <p:txBody>
          <a:bodyPr wrap="square" rtlCol="0">
            <a:spAutoFit/>
          </a:bodyPr>
          <a:lstStyle/>
          <a:p>
            <a:r>
              <a:rPr lang="en-HK" sz="3200" b="0" i="0" u="none" strike="noStrike" dirty="0">
                <a:solidFill>
                  <a:schemeClr val="bg1"/>
                </a:solidFill>
                <a:effectLst/>
                <a:latin typeface="Avenir Next" panose="020B0503020202020204" pitchFamily="34" charset="0"/>
              </a:rPr>
              <a:t>And that is what some of you were. But you were washed, you were sanctified, you were justified in the name of the Lord Jesus Christ and by the Spirit of our God.</a:t>
            </a:r>
          </a:p>
          <a:p>
            <a:pPr algn="r"/>
            <a:r>
              <a:rPr lang="en-HK" sz="2000" dirty="0">
                <a:solidFill>
                  <a:schemeClr val="bg1"/>
                </a:solidFill>
                <a:latin typeface="Avenir Next" panose="020B0503020202020204" pitchFamily="34" charset="0"/>
              </a:rPr>
              <a:t>1 CORINTHIANS 6:11</a:t>
            </a:r>
            <a:endParaRPr lang="en-US" sz="2000"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2152628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red and orange rectangular sign with white text&#10;&#10;Description automatically generated">
            <a:extLst>
              <a:ext uri="{FF2B5EF4-FFF2-40B4-BE49-F238E27FC236}">
                <a16:creationId xmlns:a16="http://schemas.microsoft.com/office/drawing/2014/main" id="{658B4E2C-1062-8D88-5565-2A006FE60813}"/>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925287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6030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red and orange rectangular sign with white text&#10;&#10;Description automatically generated">
            <a:extLst>
              <a:ext uri="{FF2B5EF4-FFF2-40B4-BE49-F238E27FC236}">
                <a16:creationId xmlns:a16="http://schemas.microsoft.com/office/drawing/2014/main" id="{E20290D7-9804-F0B1-28EA-435C06DF275E}"/>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2980170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B19C55-ED1C-6844-808F-CADA5DC9A1F8}"/>
              </a:ext>
            </a:extLst>
          </p:cNvPr>
          <p:cNvPicPr>
            <a:picLocks noChangeAspect="1"/>
          </p:cNvPicPr>
          <p:nvPr/>
        </p:nvPicPr>
        <p:blipFill>
          <a:blip r:embed="rId2"/>
          <a:stretch>
            <a:fillRect/>
          </a:stretch>
        </p:blipFill>
        <p:spPr>
          <a:xfrm>
            <a:off x="0" y="4140200"/>
            <a:ext cx="12192000" cy="2717800"/>
          </a:xfrm>
          <a:prstGeom prst="rect">
            <a:avLst/>
          </a:prstGeom>
          <a:ln>
            <a:noFill/>
          </a:ln>
        </p:spPr>
      </p:pic>
      <p:sp>
        <p:nvSpPr>
          <p:cNvPr id="2" name="TextBox 1">
            <a:extLst>
              <a:ext uri="{FF2B5EF4-FFF2-40B4-BE49-F238E27FC236}">
                <a16:creationId xmlns:a16="http://schemas.microsoft.com/office/drawing/2014/main" id="{384EE69D-ABA5-074E-AD40-999285B77B14}"/>
              </a:ext>
            </a:extLst>
          </p:cNvPr>
          <p:cNvSpPr txBox="1"/>
          <p:nvPr/>
        </p:nvSpPr>
        <p:spPr>
          <a:xfrm>
            <a:off x="365760" y="434320"/>
            <a:ext cx="11460480" cy="646331"/>
          </a:xfrm>
          <a:prstGeom prst="rect">
            <a:avLst/>
          </a:prstGeom>
          <a:noFill/>
        </p:spPr>
        <p:txBody>
          <a:bodyPr wrap="square" rtlCol="0">
            <a:spAutoFit/>
          </a:bodyPr>
          <a:lstStyle/>
          <a:p>
            <a:r>
              <a:rPr lang="en-US" sz="3600" b="1" dirty="0">
                <a:solidFill>
                  <a:schemeClr val="bg1"/>
                </a:solidFill>
                <a:latin typeface="Avenir Next" panose="020B0503020202020204" pitchFamily="34" charset="0"/>
                <a:cs typeface="Gotham Pro Regular" panose="02000503040000020004" pitchFamily="2" charset="0"/>
              </a:rPr>
              <a:t>1. GENDER IS EMBODIED</a:t>
            </a:r>
          </a:p>
        </p:txBody>
      </p:sp>
      <p:sp>
        <p:nvSpPr>
          <p:cNvPr id="3" name="TextBox 2">
            <a:extLst>
              <a:ext uri="{FF2B5EF4-FFF2-40B4-BE49-F238E27FC236}">
                <a16:creationId xmlns:a16="http://schemas.microsoft.com/office/drawing/2014/main" id="{6EEA60E1-4AB1-E344-B3A9-16D52B670299}"/>
              </a:ext>
            </a:extLst>
          </p:cNvPr>
          <p:cNvSpPr txBox="1"/>
          <p:nvPr/>
        </p:nvSpPr>
        <p:spPr>
          <a:xfrm>
            <a:off x="365760" y="1179264"/>
            <a:ext cx="11650028" cy="2677656"/>
          </a:xfrm>
          <a:prstGeom prst="rect">
            <a:avLst/>
          </a:prstGeom>
          <a:noFill/>
        </p:spPr>
        <p:txBody>
          <a:bodyPr wrap="square" rtlCol="0">
            <a:spAutoFit/>
          </a:bodyPr>
          <a:lstStyle/>
          <a:p>
            <a:r>
              <a:rPr lang="en-HK" sz="3200" b="0" i="0" u="none" strike="noStrike" dirty="0">
                <a:solidFill>
                  <a:schemeClr val="bg1"/>
                </a:solidFill>
                <a:effectLst/>
                <a:latin typeface="Avenir Next" panose="020B0503020202020204" pitchFamily="34" charset="0"/>
              </a:rPr>
              <a:t>Then God said, “Let us make mankind in our image, in our likeness, so that they may rule over the fish in the sea and the birds in the sky, over the livestock and all the wild animals,  and over all the creatures that move along the ground.”</a:t>
            </a:r>
          </a:p>
          <a:p>
            <a:endParaRPr lang="en-HK" sz="2000" dirty="0">
              <a:solidFill>
                <a:schemeClr val="bg1"/>
              </a:solidFill>
              <a:latin typeface="Avenir Next" panose="020B0503020202020204" pitchFamily="34" charset="0"/>
            </a:endParaRPr>
          </a:p>
          <a:p>
            <a:pPr algn="r"/>
            <a:r>
              <a:rPr lang="en-HK" sz="2000" dirty="0">
                <a:solidFill>
                  <a:schemeClr val="bg1"/>
                </a:solidFill>
                <a:latin typeface="Avenir Next" panose="020B0503020202020204" pitchFamily="34" charset="0"/>
              </a:rPr>
              <a:t>GENESIS 1:26</a:t>
            </a:r>
            <a:endParaRPr lang="en-US" sz="2000"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2939591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B19C55-ED1C-6844-808F-CADA5DC9A1F8}"/>
              </a:ext>
            </a:extLst>
          </p:cNvPr>
          <p:cNvPicPr>
            <a:picLocks noChangeAspect="1"/>
          </p:cNvPicPr>
          <p:nvPr/>
        </p:nvPicPr>
        <p:blipFill>
          <a:blip r:embed="rId2"/>
          <a:stretch>
            <a:fillRect/>
          </a:stretch>
        </p:blipFill>
        <p:spPr>
          <a:xfrm>
            <a:off x="0" y="4140200"/>
            <a:ext cx="12192000" cy="2717800"/>
          </a:xfrm>
          <a:prstGeom prst="rect">
            <a:avLst/>
          </a:prstGeom>
          <a:ln>
            <a:noFill/>
          </a:ln>
        </p:spPr>
      </p:pic>
      <p:sp>
        <p:nvSpPr>
          <p:cNvPr id="2" name="TextBox 1">
            <a:extLst>
              <a:ext uri="{FF2B5EF4-FFF2-40B4-BE49-F238E27FC236}">
                <a16:creationId xmlns:a16="http://schemas.microsoft.com/office/drawing/2014/main" id="{384EE69D-ABA5-074E-AD40-999285B77B14}"/>
              </a:ext>
            </a:extLst>
          </p:cNvPr>
          <p:cNvSpPr txBox="1"/>
          <p:nvPr/>
        </p:nvSpPr>
        <p:spPr>
          <a:xfrm>
            <a:off x="365760" y="434320"/>
            <a:ext cx="11460480" cy="646331"/>
          </a:xfrm>
          <a:prstGeom prst="rect">
            <a:avLst/>
          </a:prstGeom>
          <a:noFill/>
        </p:spPr>
        <p:txBody>
          <a:bodyPr wrap="square" rtlCol="0">
            <a:spAutoFit/>
          </a:bodyPr>
          <a:lstStyle/>
          <a:p>
            <a:r>
              <a:rPr lang="en-US" sz="3600" b="1" dirty="0">
                <a:solidFill>
                  <a:schemeClr val="bg1"/>
                </a:solidFill>
                <a:latin typeface="Avenir Next" panose="020B0503020202020204" pitchFamily="34" charset="0"/>
                <a:cs typeface="Gotham Pro Regular" panose="02000503040000020004" pitchFamily="2" charset="0"/>
              </a:rPr>
              <a:t>1. GENDER IS EMBODIED</a:t>
            </a:r>
          </a:p>
        </p:txBody>
      </p:sp>
      <p:sp>
        <p:nvSpPr>
          <p:cNvPr id="3" name="TextBox 2">
            <a:extLst>
              <a:ext uri="{FF2B5EF4-FFF2-40B4-BE49-F238E27FC236}">
                <a16:creationId xmlns:a16="http://schemas.microsoft.com/office/drawing/2014/main" id="{6EEA60E1-4AB1-E344-B3A9-16D52B670299}"/>
              </a:ext>
            </a:extLst>
          </p:cNvPr>
          <p:cNvSpPr txBox="1"/>
          <p:nvPr/>
        </p:nvSpPr>
        <p:spPr>
          <a:xfrm>
            <a:off x="365760" y="1179264"/>
            <a:ext cx="11650028" cy="1877437"/>
          </a:xfrm>
          <a:prstGeom prst="rect">
            <a:avLst/>
          </a:prstGeom>
          <a:noFill/>
        </p:spPr>
        <p:txBody>
          <a:bodyPr wrap="square" rtlCol="0">
            <a:spAutoFit/>
          </a:bodyPr>
          <a:lstStyle/>
          <a:p>
            <a:r>
              <a:rPr lang="en-HK" sz="3200" dirty="0">
                <a:solidFill>
                  <a:schemeClr val="bg1"/>
                </a:solidFill>
                <a:latin typeface="Avenir Next" panose="020B0503020202020204" pitchFamily="34" charset="0"/>
              </a:rPr>
              <a:t>So God created mankind in his own image,</a:t>
            </a:r>
            <a:br>
              <a:rPr lang="en-HK" sz="3200" dirty="0">
                <a:solidFill>
                  <a:schemeClr val="bg1"/>
                </a:solidFill>
                <a:latin typeface="Avenir Next" panose="020B0503020202020204" pitchFamily="34" charset="0"/>
              </a:rPr>
            </a:br>
            <a:r>
              <a:rPr lang="en-HK" sz="3200" b="0" i="0" u="none" strike="noStrike" dirty="0">
                <a:solidFill>
                  <a:schemeClr val="bg1"/>
                </a:solidFill>
                <a:effectLst/>
                <a:latin typeface="Avenir Next" panose="020B0503020202020204" pitchFamily="34" charset="0"/>
              </a:rPr>
              <a:t>    in the image of God he created them;</a:t>
            </a:r>
            <a:br>
              <a:rPr lang="en-HK" sz="3200" dirty="0">
                <a:solidFill>
                  <a:schemeClr val="bg1"/>
                </a:solidFill>
                <a:latin typeface="Avenir Next" panose="020B0503020202020204" pitchFamily="34" charset="0"/>
              </a:rPr>
            </a:br>
            <a:r>
              <a:rPr lang="en-HK" sz="3200" b="0" i="0" u="none" strike="noStrike" dirty="0">
                <a:solidFill>
                  <a:schemeClr val="bg1"/>
                </a:solidFill>
                <a:effectLst/>
                <a:latin typeface="Avenir Next" panose="020B0503020202020204" pitchFamily="34" charset="0"/>
              </a:rPr>
              <a:t>    male and female he created them.</a:t>
            </a:r>
            <a:endParaRPr lang="en-HK" sz="3200" dirty="0">
              <a:solidFill>
                <a:schemeClr val="bg1"/>
              </a:solidFill>
              <a:latin typeface="Avenir Next" panose="020B0503020202020204" pitchFamily="34" charset="0"/>
            </a:endParaRPr>
          </a:p>
          <a:p>
            <a:pPr algn="r"/>
            <a:r>
              <a:rPr lang="en-HK" sz="2000" dirty="0">
                <a:solidFill>
                  <a:schemeClr val="bg1"/>
                </a:solidFill>
                <a:latin typeface="Avenir Next" panose="020B0503020202020204" pitchFamily="34" charset="0"/>
              </a:rPr>
              <a:t>GENESIS 1:27</a:t>
            </a:r>
            <a:endParaRPr lang="en-US" sz="2000"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2716396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B19C55-ED1C-6844-808F-CADA5DC9A1F8}"/>
              </a:ext>
            </a:extLst>
          </p:cNvPr>
          <p:cNvPicPr>
            <a:picLocks noChangeAspect="1"/>
          </p:cNvPicPr>
          <p:nvPr/>
        </p:nvPicPr>
        <p:blipFill>
          <a:blip r:embed="rId2"/>
          <a:stretch>
            <a:fillRect/>
          </a:stretch>
        </p:blipFill>
        <p:spPr>
          <a:xfrm>
            <a:off x="0" y="4140200"/>
            <a:ext cx="12192000" cy="2717800"/>
          </a:xfrm>
          <a:prstGeom prst="rect">
            <a:avLst/>
          </a:prstGeom>
          <a:ln>
            <a:noFill/>
          </a:ln>
        </p:spPr>
      </p:pic>
      <p:sp>
        <p:nvSpPr>
          <p:cNvPr id="2" name="TextBox 1">
            <a:extLst>
              <a:ext uri="{FF2B5EF4-FFF2-40B4-BE49-F238E27FC236}">
                <a16:creationId xmlns:a16="http://schemas.microsoft.com/office/drawing/2014/main" id="{384EE69D-ABA5-074E-AD40-999285B77B14}"/>
              </a:ext>
            </a:extLst>
          </p:cNvPr>
          <p:cNvSpPr txBox="1"/>
          <p:nvPr/>
        </p:nvSpPr>
        <p:spPr>
          <a:xfrm>
            <a:off x="365760" y="434320"/>
            <a:ext cx="11460480" cy="646331"/>
          </a:xfrm>
          <a:prstGeom prst="rect">
            <a:avLst/>
          </a:prstGeom>
          <a:noFill/>
        </p:spPr>
        <p:txBody>
          <a:bodyPr wrap="square" rtlCol="0">
            <a:spAutoFit/>
          </a:bodyPr>
          <a:lstStyle/>
          <a:p>
            <a:r>
              <a:rPr lang="en-US" sz="3600" b="1" dirty="0">
                <a:solidFill>
                  <a:schemeClr val="bg1"/>
                </a:solidFill>
                <a:latin typeface="Avenir Next" panose="020B0503020202020204" pitchFamily="34" charset="0"/>
                <a:cs typeface="Gotham Pro Regular" panose="02000503040000020004" pitchFamily="2" charset="0"/>
              </a:rPr>
              <a:t>1. GENDER IS EMBODIED</a:t>
            </a:r>
          </a:p>
        </p:txBody>
      </p:sp>
      <p:sp>
        <p:nvSpPr>
          <p:cNvPr id="3" name="TextBox 2">
            <a:extLst>
              <a:ext uri="{FF2B5EF4-FFF2-40B4-BE49-F238E27FC236}">
                <a16:creationId xmlns:a16="http://schemas.microsoft.com/office/drawing/2014/main" id="{6EEA60E1-4AB1-E344-B3A9-16D52B670299}"/>
              </a:ext>
            </a:extLst>
          </p:cNvPr>
          <p:cNvSpPr txBox="1"/>
          <p:nvPr/>
        </p:nvSpPr>
        <p:spPr>
          <a:xfrm>
            <a:off x="365760" y="1179264"/>
            <a:ext cx="11650028" cy="2369880"/>
          </a:xfrm>
          <a:prstGeom prst="rect">
            <a:avLst/>
          </a:prstGeom>
          <a:noFill/>
        </p:spPr>
        <p:txBody>
          <a:bodyPr wrap="square" rtlCol="0">
            <a:spAutoFit/>
          </a:bodyPr>
          <a:lstStyle/>
          <a:p>
            <a:r>
              <a:rPr lang="en-HK" sz="3200" b="1" i="0" u="none" strike="noStrike" baseline="30000" dirty="0">
                <a:solidFill>
                  <a:schemeClr val="bg1"/>
                </a:solidFill>
                <a:effectLst/>
                <a:latin typeface="Avenir Next" panose="020B0503020202020204" pitchFamily="34" charset="0"/>
              </a:rPr>
              <a:t> </a:t>
            </a:r>
            <a:r>
              <a:rPr lang="en-HK" sz="3200" b="0" i="0" u="none" strike="noStrike" dirty="0">
                <a:solidFill>
                  <a:schemeClr val="bg1"/>
                </a:solidFill>
                <a:effectLst/>
                <a:latin typeface="Avenir Next" panose="020B0503020202020204" pitchFamily="34" charset="0"/>
              </a:rPr>
              <a:t>God blessed them and said to them, “Be fruitful and increase in number; fill the earth and subdue it. Rule over the fish in the sea and the birds in the sky and over every living creature that moves on the ground.”</a:t>
            </a:r>
            <a:endParaRPr lang="en-HK" sz="3200" dirty="0">
              <a:solidFill>
                <a:schemeClr val="bg1"/>
              </a:solidFill>
              <a:latin typeface="Avenir Next" panose="020B0503020202020204" pitchFamily="34" charset="0"/>
            </a:endParaRPr>
          </a:p>
          <a:p>
            <a:pPr algn="r"/>
            <a:r>
              <a:rPr lang="en-HK" sz="2000" dirty="0">
                <a:solidFill>
                  <a:schemeClr val="bg1"/>
                </a:solidFill>
                <a:latin typeface="Avenir Next" panose="020B0503020202020204" pitchFamily="34" charset="0"/>
              </a:rPr>
              <a:t>GENESIS 1:28</a:t>
            </a:r>
            <a:endParaRPr lang="en-US" sz="2000"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356377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626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5CCA18-83C7-338F-EC94-4688110B1F1E}"/>
              </a:ext>
            </a:extLst>
          </p:cNvPr>
          <p:cNvSpPr txBox="1"/>
          <p:nvPr/>
        </p:nvSpPr>
        <p:spPr>
          <a:xfrm>
            <a:off x="685800" y="1042988"/>
            <a:ext cx="10858500" cy="2646878"/>
          </a:xfrm>
          <a:prstGeom prst="rect">
            <a:avLst/>
          </a:prstGeom>
          <a:noFill/>
        </p:spPr>
        <p:txBody>
          <a:bodyPr wrap="square" rtlCol="0">
            <a:spAutoFit/>
          </a:bodyPr>
          <a:lstStyle/>
          <a:p>
            <a:r>
              <a:rPr lang="en-AU" sz="3200" dirty="0">
                <a:solidFill>
                  <a:schemeClr val="bg1"/>
                </a:solidFill>
                <a:effectLst/>
                <a:latin typeface="Avenir Next" panose="020B0503020202020204" pitchFamily="34" charset="0"/>
                <a:ea typeface="Calibri" panose="020F0502020204030204" pitchFamily="34" charset="0"/>
                <a:cs typeface="Times New Roman" panose="02020603050405020304" pitchFamily="18" charset="0"/>
              </a:rPr>
              <a:t>“Dysphoria feels like being unable to get warm, no matter how many layers you put on. It feels like hunger without appetite… It feels like grieving. It feels like having nothing to grieve.”</a:t>
            </a:r>
          </a:p>
          <a:p>
            <a:pPr algn="r"/>
            <a:r>
              <a:rPr lang="en-AU" sz="2000" dirty="0">
                <a:solidFill>
                  <a:schemeClr val="bg1"/>
                </a:solidFill>
                <a:latin typeface="Avenir Next" panose="020B0503020202020204" pitchFamily="34" charset="0"/>
                <a:ea typeface="Calibri" panose="020F0502020204030204" pitchFamily="34" charset="0"/>
                <a:cs typeface="Times New Roman" panose="02020603050405020304" pitchFamily="18" charset="0"/>
              </a:rPr>
              <a:t>ANDREA LONG CHU</a:t>
            </a:r>
            <a:endParaRPr lang="en-HK" sz="2000" dirty="0">
              <a:solidFill>
                <a:schemeClr val="bg1"/>
              </a:solidFill>
              <a:effectLst/>
              <a:latin typeface="Avenir Next" panose="020B050302020202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987559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636</Words>
  <Application>Microsoft Macintosh PowerPoint</Application>
  <PresentationFormat>Widescreen</PresentationFormat>
  <Paragraphs>38</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Avenir Next</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Christina LOCK</cp:lastModifiedBy>
  <cp:revision>2</cp:revision>
  <dcterms:created xsi:type="dcterms:W3CDTF">2022-11-19T03:07:08Z</dcterms:created>
  <dcterms:modified xsi:type="dcterms:W3CDTF">2023-09-27T02:37:27Z</dcterms:modified>
</cp:coreProperties>
</file>