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78" r:id="rId7"/>
    <p:sldId id="270" r:id="rId8"/>
    <p:sldId id="271" r:id="rId9"/>
    <p:sldId id="272" r:id="rId10"/>
    <p:sldId id="273" r:id="rId11"/>
    <p:sldId id="274" r:id="rId12"/>
    <p:sldId id="275" r:id="rId13"/>
    <p:sldId id="27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92"/>
    <p:restoredTop sz="94643"/>
  </p:normalViewPr>
  <p:slideViewPr>
    <p:cSldViewPr snapToGrid="0">
      <p:cViewPr varScale="1">
        <p:scale>
          <a:sx n="54" d="100"/>
          <a:sy n="54" d="100"/>
        </p:scale>
        <p:origin x="224" y="2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3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5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49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4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3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6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3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0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80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41EF-A3A1-5249-AF09-249766BEA33F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CADB-42A0-FA4A-BF77-C14A2A608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47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57D0-059E-D30F-962D-697D91835E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E2EE08-3F8D-2245-2302-7475D0C5CC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50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CC09-B3B8-26BA-C1E6-08A594E0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000" dirty="0">
                <a:effectLst/>
                <a:latin typeface="Helvetica Neue" panose="02000503000000020004" pitchFamily="2" charset="0"/>
              </a:rPr>
              <a:t>2. Evil Will Be Defeated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D327-BA4E-DD65-C75D-BAEC9905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600" dirty="0">
                <a:latin typeface="Helvetica Neue" panose="02000503000000020004" pitchFamily="2" charset="0"/>
              </a:rPr>
              <a:t>There will be a just judgment </a:t>
            </a:r>
          </a:p>
          <a:p>
            <a:pPr lvl="1"/>
            <a:r>
              <a:rPr lang="en-HK" sz="3200" dirty="0">
                <a:effectLst/>
                <a:latin typeface="Helvetica Neue" panose="02000503000000020004" pitchFamily="2" charset="0"/>
              </a:rPr>
              <a:t>There will be justice</a:t>
            </a:r>
          </a:p>
          <a:p>
            <a:pPr lvl="1"/>
            <a:r>
              <a:rPr lang="en-HK" sz="3200" dirty="0">
                <a:effectLst/>
                <a:latin typeface="Helvetica Neue" panose="02000503000000020004" pitchFamily="2" charset="0"/>
              </a:rPr>
              <a:t>I can go </a:t>
            </a:r>
            <a:r>
              <a:rPr lang="en-HK" sz="3200" dirty="0">
                <a:latin typeface="Helvetica Neue" panose="02000503000000020004" pitchFamily="2" charset="0"/>
              </a:rPr>
              <a:t>on loving my enemies and </a:t>
            </a:r>
            <a:r>
              <a:rPr lang="en-HK" sz="3200" dirty="0" err="1">
                <a:latin typeface="Helvetica Neue" panose="02000503000000020004" pitchFamily="2" charset="0"/>
              </a:rPr>
              <a:t>neighbors</a:t>
            </a:r>
            <a:r>
              <a:rPr lang="en-HK" sz="3200" dirty="0">
                <a:latin typeface="Helvetica Neue" panose="02000503000000020004" pitchFamily="2" charset="0"/>
              </a:rPr>
              <a:t> now</a:t>
            </a:r>
          </a:p>
          <a:p>
            <a:r>
              <a:rPr lang="en-HK" sz="3600" dirty="0">
                <a:effectLst/>
                <a:latin typeface="Helvetica Neue" panose="02000503000000020004" pitchFamily="2" charset="0"/>
              </a:rPr>
              <a:t>We too will be judged</a:t>
            </a:r>
          </a:p>
          <a:p>
            <a:pPr lvl="1"/>
            <a:r>
              <a:rPr lang="en-HK" sz="3200" dirty="0">
                <a:latin typeface="Helvetica Neue" panose="02000503000000020004" pitchFamily="2" charset="0"/>
              </a:rPr>
              <a:t>Be thankful</a:t>
            </a:r>
          </a:p>
          <a:p>
            <a:pPr lvl="1"/>
            <a:r>
              <a:rPr lang="en-HK" sz="3200" dirty="0">
                <a:effectLst/>
                <a:latin typeface="Helvetica Neue" panose="02000503000000020004" pitchFamily="2" charset="0"/>
              </a:rPr>
              <a:t>Tell others of Jesus! </a:t>
            </a:r>
          </a:p>
        </p:txBody>
      </p:sp>
    </p:spTree>
    <p:extLst>
      <p:ext uri="{BB962C8B-B14F-4D97-AF65-F5344CB8AC3E}">
        <p14:creationId xmlns:p14="http://schemas.microsoft.com/office/powerpoint/2010/main" val="1289694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CC09-B3B8-26BA-C1E6-08A594E0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000" dirty="0">
                <a:effectLst/>
                <a:latin typeface="Helvetica Neue" panose="02000503000000020004" pitchFamily="2" charset="0"/>
              </a:rPr>
              <a:t>3.  Eden Will Be Consummated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D327-BA4E-DD65-C75D-BAEC9905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HK" sz="3600" dirty="0">
                <a:latin typeface="Helvetica Neue" panose="02000503000000020004" pitchFamily="2" charset="0"/>
              </a:rPr>
              <a:t>22 Then the angel showed me </a:t>
            </a:r>
            <a:r>
              <a:rPr lang="en-HK" sz="3600" dirty="0">
                <a:solidFill>
                  <a:schemeClr val="accent4"/>
                </a:solidFill>
                <a:latin typeface="Helvetica Neue" panose="02000503000000020004" pitchFamily="2" charset="0"/>
              </a:rPr>
              <a:t>the river of the water of life</a:t>
            </a:r>
            <a:r>
              <a:rPr lang="en-HK" sz="3600" dirty="0">
                <a:latin typeface="Helvetica Neue" panose="02000503000000020004" pitchFamily="2" charset="0"/>
              </a:rPr>
              <a:t>, as clear as crystal, flowing from the throne of God and of the Lamb 2 down the middle of the great street of the city. On each side of the river stood </a:t>
            </a:r>
            <a:r>
              <a:rPr lang="en-HK" sz="3600" dirty="0">
                <a:solidFill>
                  <a:schemeClr val="accent4"/>
                </a:solidFill>
                <a:latin typeface="Helvetica Neue" panose="02000503000000020004" pitchFamily="2" charset="0"/>
              </a:rPr>
              <a:t>the tree of life</a:t>
            </a:r>
            <a:r>
              <a:rPr lang="en-HK" sz="3600" dirty="0">
                <a:latin typeface="Helvetica Neue" panose="02000503000000020004" pitchFamily="2" charset="0"/>
              </a:rPr>
              <a:t>, bearing twelve crops of fruit, yielding its fruit every month. And the leaves of the tree are for the healing of the nations. 3 No longer will there be any curse. The throne of God and of the Lamb will be in the city, and </a:t>
            </a:r>
            <a:r>
              <a:rPr lang="en-HK" sz="3600" dirty="0">
                <a:solidFill>
                  <a:schemeClr val="accent4"/>
                </a:solidFill>
                <a:latin typeface="Helvetica Neue" panose="02000503000000020004" pitchFamily="2" charset="0"/>
              </a:rPr>
              <a:t>his servants will serve him</a:t>
            </a:r>
            <a:r>
              <a:rPr lang="en-HK" sz="3600" dirty="0">
                <a:latin typeface="Helvetica Neue" panose="02000503000000020004" pitchFamily="2" charset="0"/>
              </a:rPr>
              <a:t>. 4 </a:t>
            </a:r>
            <a:r>
              <a:rPr lang="en-HK" sz="3600" dirty="0">
                <a:solidFill>
                  <a:schemeClr val="accent4"/>
                </a:solidFill>
                <a:latin typeface="Helvetica Neue" panose="02000503000000020004" pitchFamily="2" charset="0"/>
              </a:rPr>
              <a:t>They will see his face</a:t>
            </a:r>
            <a:r>
              <a:rPr lang="en-HK" sz="3600" dirty="0">
                <a:latin typeface="Helvetica Neue" panose="02000503000000020004" pitchFamily="2" charset="0"/>
              </a:rPr>
              <a:t>, and his name will be on their foreheads. 5 There will be no more night. They will not need the light of a lamp or the light of the sun, </a:t>
            </a:r>
            <a:r>
              <a:rPr lang="en-HK" sz="3600" dirty="0">
                <a:solidFill>
                  <a:schemeClr val="accent4"/>
                </a:solidFill>
                <a:latin typeface="Helvetica Neue" panose="02000503000000020004" pitchFamily="2" charset="0"/>
              </a:rPr>
              <a:t>for the Lord God will give them light</a:t>
            </a:r>
            <a:r>
              <a:rPr lang="en-HK" sz="3600" dirty="0">
                <a:latin typeface="Helvetica Neue" panose="02000503000000020004" pitchFamily="2" charset="0"/>
              </a:rPr>
              <a:t>. And they will reign for ever and ever.</a:t>
            </a:r>
            <a:endParaRPr lang="en-HK" sz="32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98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FABA6-F721-FF38-1F20-9144B95DC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1026" y="954157"/>
            <a:ext cx="6622774" cy="52228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HK" sz="3600" kern="100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“Martyrdom is not only dying for the truth – though in the first century as in many countries today, it not frequently is – but a mode of being in the world that points away from itself to the glorious, finished work of Christ on the cross, his ascension to reign, and his soon return.” </a:t>
            </a:r>
          </a:p>
          <a:p>
            <a:pPr marL="0" indent="0" algn="r">
              <a:buNone/>
            </a:pPr>
            <a:r>
              <a:rPr lang="en-HK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- Christopher Watkin, </a:t>
            </a:r>
          </a:p>
          <a:p>
            <a:pPr marL="0" indent="0" algn="r">
              <a:buNone/>
            </a:pPr>
            <a:r>
              <a:rPr lang="en-HK" i="1" kern="100" dirty="0">
                <a:latin typeface="Calibri" panose="020F0502020204030204" pitchFamily="34" charset="0"/>
                <a:ea typeface="PMingLiU" panose="02020500000000000000" pitchFamily="18" charset="-120"/>
                <a:cs typeface="Times New Roman" panose="02020603050405020304" pitchFamily="18" charset="0"/>
              </a:rPr>
              <a:t>Biblical Critical Theory </a:t>
            </a:r>
            <a:endParaRPr lang="en-HK" kern="1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Biblical Critical Theory Zondervan Academic, 47% OFF">
            <a:extLst>
              <a:ext uri="{FF2B5EF4-FFF2-40B4-BE49-F238E27FC236}">
                <a16:creationId xmlns:a16="http://schemas.microsoft.com/office/drawing/2014/main" id="{A3992225-3441-A6E1-016D-709CCB9C1EE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617" y="1007152"/>
            <a:ext cx="3256722" cy="484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30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l their life in this world and all their adventures had only been the cover and the title page: now at last they were beginning Chapter One of the Great Story which no one on earth has read: which goes on for ever: in which every chapter is better than the one before. - C. S. Lewis">
            <a:extLst>
              <a:ext uri="{FF2B5EF4-FFF2-40B4-BE49-F238E27FC236}">
                <a16:creationId xmlns:a16="http://schemas.microsoft.com/office/drawing/2014/main" id="{E27C56FA-00DB-4500-33E4-9E8B692024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866309"/>
            <a:ext cx="10905066" cy="512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5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0162D-E5F3-282E-17C2-9ADC577A4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CF862-C713-A85F-6919-5163D1BF1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99BFF2-1354-7A9B-F732-E6E06667A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983"/>
            <a:ext cx="12192000" cy="760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90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CC09-B3B8-26BA-C1E6-08A594E0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000" dirty="0">
                <a:effectLst/>
                <a:latin typeface="Helvetica Neue" panose="02000503000000020004" pitchFamily="2" charset="0"/>
              </a:rPr>
              <a:t>God’s Story, Our Story: The New Creation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D327-BA4E-DD65-C75D-BAEC9905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HK" sz="4800" dirty="0">
                <a:effectLst/>
                <a:latin typeface="Helvetica Neue" panose="02000503000000020004" pitchFamily="2" charset="0"/>
              </a:rPr>
              <a:t>End Keeps Us Going </a:t>
            </a:r>
          </a:p>
          <a:p>
            <a:pPr>
              <a:buFont typeface="+mj-lt"/>
              <a:buAutoNum type="arabicPeriod"/>
            </a:pPr>
            <a:r>
              <a:rPr lang="en-HK" sz="4800" dirty="0">
                <a:effectLst/>
                <a:latin typeface="Helvetica Neue" panose="02000503000000020004" pitchFamily="2" charset="0"/>
              </a:rPr>
              <a:t>Evil Will Be Defeated</a:t>
            </a:r>
          </a:p>
          <a:p>
            <a:pPr>
              <a:buFont typeface="+mj-lt"/>
              <a:buAutoNum type="arabicPeriod"/>
            </a:pPr>
            <a:r>
              <a:rPr lang="en-HK" sz="4800" dirty="0">
                <a:effectLst/>
                <a:latin typeface="Helvetica Neue" panose="02000503000000020004" pitchFamily="2" charset="0"/>
              </a:rPr>
              <a:t>Eden Will Be Consummated </a:t>
            </a:r>
          </a:p>
        </p:txBody>
      </p:sp>
    </p:spTree>
    <p:extLst>
      <p:ext uri="{BB962C8B-B14F-4D97-AF65-F5344CB8AC3E}">
        <p14:creationId xmlns:p14="http://schemas.microsoft.com/office/powerpoint/2010/main" val="28019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0C4F-B5A6-7060-9116-4A1D0AC9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8EE1C-2B38-5DCD-EDED-39897CDD6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69FD3-5872-A822-B73C-05314BC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67000" y="-114300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sun setting behind clouds&#10;&#10;Description automatically generated with medium confidence">
            <a:extLst>
              <a:ext uri="{FF2B5EF4-FFF2-40B4-BE49-F238E27FC236}">
                <a16:creationId xmlns:a16="http://schemas.microsoft.com/office/drawing/2014/main" id="{124A440D-AECE-A933-3841-A8CB82E8C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44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an You Actually Eat Moldy Cheese?">
            <a:extLst>
              <a:ext uri="{FF2B5EF4-FFF2-40B4-BE49-F238E27FC236}">
                <a16:creationId xmlns:a16="http://schemas.microsoft.com/office/drawing/2014/main" id="{ECEFEE9B-D710-0CDE-96D4-27718CE946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9" b="105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58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CC09-B3B8-26BA-C1E6-08A594E0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HK" sz="4000" dirty="0">
                <a:effectLst/>
                <a:latin typeface="Helvetica Neue" panose="02000503000000020004" pitchFamily="2" charset="0"/>
              </a:rPr>
              <a:t>End Keeps Us Going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D327-BA4E-DD65-C75D-BAEC9905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HK" sz="4800" dirty="0">
                <a:effectLst/>
                <a:latin typeface="Helvetica Neue" panose="02000503000000020004" pitchFamily="2" charset="0"/>
              </a:rPr>
              <a:t>Then I saw “a new heaven and a new earth,”[a] for the first heaven and the first earth had passed away, and there was no longer any sea. 2</a:t>
            </a:r>
            <a:r>
              <a:rPr lang="en-HK" sz="4800" dirty="0">
                <a:solidFill>
                  <a:schemeClr val="accent4"/>
                </a:solidFill>
                <a:effectLst/>
                <a:latin typeface="Helvetica Neue" panose="02000503000000020004" pitchFamily="2" charset="0"/>
              </a:rPr>
              <a:t> I saw the Holy City,</a:t>
            </a:r>
            <a:r>
              <a:rPr lang="en-HK" sz="4800" dirty="0">
                <a:effectLst/>
                <a:latin typeface="Helvetica Neue" panose="02000503000000020004" pitchFamily="2" charset="0"/>
              </a:rPr>
              <a:t> the new Jerusalem, coming down out of heaven from God, </a:t>
            </a:r>
            <a:r>
              <a:rPr lang="en-HK" sz="4800" dirty="0">
                <a:solidFill>
                  <a:schemeClr val="accent4"/>
                </a:solidFill>
                <a:effectLst/>
                <a:latin typeface="Helvetica Neue" panose="02000503000000020004" pitchFamily="2" charset="0"/>
              </a:rPr>
              <a:t>prepared as a bride</a:t>
            </a:r>
            <a:r>
              <a:rPr lang="en-HK" sz="4800" dirty="0">
                <a:effectLst/>
                <a:latin typeface="Helvetica Neue" panose="02000503000000020004" pitchFamily="2" charset="0"/>
              </a:rPr>
              <a:t> beautifully dressed for her husband. (21:1-2) </a:t>
            </a:r>
          </a:p>
        </p:txBody>
      </p:sp>
    </p:spTree>
    <p:extLst>
      <p:ext uri="{BB962C8B-B14F-4D97-AF65-F5344CB8AC3E}">
        <p14:creationId xmlns:p14="http://schemas.microsoft.com/office/powerpoint/2010/main" val="393545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CC09-B3B8-26BA-C1E6-08A594E0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000" dirty="0">
                <a:effectLst/>
                <a:latin typeface="Helvetica Neue" panose="02000503000000020004" pitchFamily="2" charset="0"/>
              </a:rPr>
              <a:t>2. Evil Will Be Defeated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D327-BA4E-DD65-C75D-BAEC9905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600" dirty="0">
                <a:latin typeface="Helvetica Neue" panose="02000503000000020004" pitchFamily="2" charset="0"/>
              </a:rPr>
              <a:t>17:</a:t>
            </a:r>
            <a:r>
              <a:rPr lang="en-HK" sz="3600" dirty="0">
                <a:effectLst/>
                <a:latin typeface="Helvetica Neue" panose="02000503000000020004" pitchFamily="2" charset="0"/>
              </a:rPr>
              <a:t>5, “The name written on her forehead was a mystery: Babylon the great; the mother of prostitutes; and of the abominations of the earth.</a:t>
            </a:r>
          </a:p>
          <a:p>
            <a:r>
              <a:rPr lang="en-HK" sz="3600" dirty="0">
                <a:effectLst/>
                <a:latin typeface="Helvetica Neue" panose="02000503000000020004" pitchFamily="2" charset="0"/>
              </a:rPr>
              <a:t>18:2a, “Fallen! Fallen is Babylon the Great!”</a:t>
            </a:r>
          </a:p>
          <a:p>
            <a:r>
              <a:rPr lang="en-HK" sz="3600" dirty="0">
                <a:latin typeface="Helvetica Neue" panose="02000503000000020004" pitchFamily="2" charset="0"/>
              </a:rPr>
              <a:t>20:10a, “And the devil, who deceived them, was thrown into the lake of burning </a:t>
            </a:r>
            <a:r>
              <a:rPr lang="en-HK" sz="3600" dirty="0" err="1">
                <a:latin typeface="Helvetica Neue" panose="02000503000000020004" pitchFamily="2" charset="0"/>
              </a:rPr>
              <a:t>sulfur</a:t>
            </a:r>
            <a:r>
              <a:rPr lang="en-HK" sz="3600" dirty="0">
                <a:latin typeface="Helvetica Neue" panose="02000503000000020004" pitchFamily="2" charset="0"/>
              </a:rPr>
              <a:t>.…”</a:t>
            </a:r>
            <a:endParaRPr lang="en-HK" sz="36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0CC09-B3B8-26BA-C1E6-08A594E0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4000" dirty="0">
                <a:effectLst/>
                <a:latin typeface="Helvetica Neue" panose="02000503000000020004" pitchFamily="2" charset="0"/>
              </a:rPr>
              <a:t>2. Evil Will Be Defeated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3D327-BA4E-DD65-C75D-BAEC99054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3600" dirty="0">
                <a:latin typeface="Helvetica Neue" panose="02000503000000020004" pitchFamily="2" charset="0"/>
              </a:rPr>
              <a:t>There will be a just judgment </a:t>
            </a:r>
          </a:p>
          <a:p>
            <a:pPr lvl="1"/>
            <a:r>
              <a:rPr lang="en-HK" sz="3200" dirty="0">
                <a:effectLst/>
                <a:latin typeface="Helvetica Neue" panose="02000503000000020004" pitchFamily="2" charset="0"/>
              </a:rPr>
              <a:t>There will be justice</a:t>
            </a:r>
          </a:p>
          <a:p>
            <a:pPr lvl="1"/>
            <a:r>
              <a:rPr lang="en-HK" sz="3200" dirty="0">
                <a:effectLst/>
                <a:latin typeface="Helvetica Neue" panose="02000503000000020004" pitchFamily="2" charset="0"/>
              </a:rPr>
              <a:t>I can go </a:t>
            </a:r>
            <a:r>
              <a:rPr lang="en-HK" sz="3200" dirty="0">
                <a:latin typeface="Helvetica Neue" panose="02000503000000020004" pitchFamily="2" charset="0"/>
              </a:rPr>
              <a:t>on loving my enemies and </a:t>
            </a:r>
            <a:r>
              <a:rPr lang="en-HK" sz="3200" dirty="0" err="1">
                <a:latin typeface="Helvetica Neue" panose="02000503000000020004" pitchFamily="2" charset="0"/>
              </a:rPr>
              <a:t>neighbors</a:t>
            </a:r>
            <a:r>
              <a:rPr lang="en-HK" sz="3200" dirty="0">
                <a:latin typeface="Helvetica Neue" panose="02000503000000020004" pitchFamily="2" charset="0"/>
              </a:rPr>
              <a:t> now</a:t>
            </a:r>
            <a:endParaRPr lang="en-HK" sz="3200" dirty="0"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04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7371</TotalTime>
  <Words>463</Words>
  <Application>Microsoft Macintosh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God’s Story, Our Story: The New Creation</vt:lpstr>
      <vt:lpstr>PowerPoint Presentation</vt:lpstr>
      <vt:lpstr>PowerPoint Presentation</vt:lpstr>
      <vt:lpstr>PowerPoint Presentation</vt:lpstr>
      <vt:lpstr>End Keeps Us Going </vt:lpstr>
      <vt:lpstr>2. Evil Will Be Defeated</vt:lpstr>
      <vt:lpstr>2. Evil Will Be Defeated</vt:lpstr>
      <vt:lpstr>2. Evil Will Be Defeated</vt:lpstr>
      <vt:lpstr>3.  Eden Will Be Consummated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Workplace Sunday </dc:title>
  <dc:creator>Heewoo Han</dc:creator>
  <cp:lastModifiedBy>Heewoo Han</cp:lastModifiedBy>
  <cp:revision>4</cp:revision>
  <dcterms:created xsi:type="dcterms:W3CDTF">2023-11-18T05:15:42Z</dcterms:created>
  <dcterms:modified xsi:type="dcterms:W3CDTF">2023-11-25T04:34:03Z</dcterms:modified>
</cp:coreProperties>
</file>