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34D9F6-9D5D-134F-BA44-9A6E1BFE5426}" v="7" dt="2023-12-09T18:14:00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EBE86-AC19-69F5-53B2-0C9D88B28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2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FA87D-C3AD-6A3F-D492-A0CB6C9F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God is mighty to save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FB63E-C696-DE47-43AC-8D1C9A3D2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Luke 1:46-49</a:t>
            </a:r>
          </a:p>
        </p:txBody>
      </p:sp>
    </p:spTree>
    <p:extLst>
      <p:ext uri="{BB962C8B-B14F-4D97-AF65-F5344CB8AC3E}">
        <p14:creationId xmlns:p14="http://schemas.microsoft.com/office/powerpoint/2010/main" val="393769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Content Placeholder 12" descr="A person with flowers on their hair&#10;&#10;Description automatically generated">
            <a:extLst>
              <a:ext uri="{FF2B5EF4-FFF2-40B4-BE49-F238E27FC236}">
                <a16:creationId xmlns:a16="http://schemas.microsoft.com/office/drawing/2014/main" id="{9C092CCE-CFF8-FA70-3898-8BDE5094D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3567" y="0"/>
            <a:ext cx="12939622" cy="6858000"/>
          </a:xfrm>
        </p:spPr>
      </p:pic>
    </p:spTree>
    <p:extLst>
      <p:ext uri="{BB962C8B-B14F-4D97-AF65-F5344CB8AC3E}">
        <p14:creationId xmlns:p14="http://schemas.microsoft.com/office/powerpoint/2010/main" val="143242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FA87D-C3AD-6A3F-D492-A0CB6C9F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God has mercy to save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FB63E-C696-DE47-43AC-8D1C9A3D2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Luke 1:50-53</a:t>
            </a:r>
          </a:p>
        </p:txBody>
      </p:sp>
    </p:spTree>
    <p:extLst>
      <p:ext uri="{BB962C8B-B14F-4D97-AF65-F5344CB8AC3E}">
        <p14:creationId xmlns:p14="http://schemas.microsoft.com/office/powerpoint/2010/main" val="37951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n a path&#10;&#10;Description automatically generated">
            <a:extLst>
              <a:ext uri="{FF2B5EF4-FFF2-40B4-BE49-F238E27FC236}">
                <a16:creationId xmlns:a16="http://schemas.microsoft.com/office/drawing/2014/main" id="{97048158-D16D-4D9E-AA99-1B82F8E84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3708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cross next to a small house&#10;&#10;Description automatically generated">
            <a:extLst>
              <a:ext uri="{FF2B5EF4-FFF2-40B4-BE49-F238E27FC236}">
                <a16:creationId xmlns:a16="http://schemas.microsoft.com/office/drawing/2014/main" id="{38A9C297-0F36-F476-D66D-EFF1E66B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3123" y="0"/>
            <a:ext cx="13695123" cy="68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5EBE86-AC19-69F5-53B2-0C9D88B28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5342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</TotalTime>
  <Words>14</Words>
  <Application>Microsoft Macintosh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Crop</vt:lpstr>
      <vt:lpstr>PowerPoint Presentation</vt:lpstr>
      <vt:lpstr>God is mighty to save</vt:lpstr>
      <vt:lpstr>PowerPoint Presentation</vt:lpstr>
      <vt:lpstr>God has mercy to save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Rhoda Chan</dc:creator>
  <cp:lastModifiedBy>Rhoda Chan</cp:lastModifiedBy>
  <cp:revision>1</cp:revision>
  <dcterms:created xsi:type="dcterms:W3CDTF">2023-12-09T18:01:10Z</dcterms:created>
  <dcterms:modified xsi:type="dcterms:W3CDTF">2023-12-09T18:14:32Z</dcterms:modified>
</cp:coreProperties>
</file>