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D21302-5AB3-4699-AF06-B3F3A8B5E6EC}" v="1" dt="2024-02-17T03:09:14.114"/>
    <p1510:client id="{AFDF021E-2977-49A8-B58E-3E70961421DC}" v="1" dt="2024-02-17T15:33:13.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8"/>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tin Church" clId="Web-{AFDF021E-2977-49A8-B58E-3E70961421DC}"/>
    <pc:docChg chg="delSld">
      <pc:chgData name="Shatin Church" userId="" providerId="" clId="Web-{AFDF021E-2977-49A8-B58E-3E70961421DC}" dt="2024-02-17T15:33:13.437" v="0"/>
      <pc:docMkLst>
        <pc:docMk/>
      </pc:docMkLst>
      <pc:sldChg chg="del">
        <pc:chgData name="Shatin Church" userId="" providerId="" clId="Web-{AFDF021E-2977-49A8-B58E-3E70961421DC}" dt="2024-02-17T15:33:13.437" v="0"/>
        <pc:sldMkLst>
          <pc:docMk/>
          <pc:sldMk cId="1243938462" sldId="263"/>
        </pc:sldMkLst>
      </pc:sldChg>
    </pc:docChg>
  </pc:docChgLst>
  <pc:docChgLst>
    <pc:chgData name="Shatin Church" clId="Web-{7CD21302-5AB3-4699-AF06-B3F3A8B5E6EC}"/>
    <pc:docChg chg="modSld">
      <pc:chgData name="Shatin Church" userId="" providerId="" clId="Web-{7CD21302-5AB3-4699-AF06-B3F3A8B5E6EC}" dt="2024-02-17T03:09:14.114" v="0" actId="20577"/>
      <pc:docMkLst>
        <pc:docMk/>
      </pc:docMkLst>
      <pc:sldChg chg="modSp">
        <pc:chgData name="Shatin Church" userId="" providerId="" clId="Web-{7CD21302-5AB3-4699-AF06-B3F3A8B5E6EC}" dt="2024-02-17T03:09:14.114" v="0" actId="20577"/>
        <pc:sldMkLst>
          <pc:docMk/>
          <pc:sldMk cId="319181926" sldId="260"/>
        </pc:sldMkLst>
        <pc:spChg chg="mod">
          <ac:chgData name="Shatin Church" userId="" providerId="" clId="Web-{7CD21302-5AB3-4699-AF06-B3F3A8B5E6EC}" dt="2024-02-17T03:09:14.114" v="0" actId="20577"/>
          <ac:spMkLst>
            <pc:docMk/>
            <pc:sldMk cId="319181926" sldId="260"/>
            <ac:spMk id="3" creationId="{10254364-DB97-ABA2-1ED5-BCCAE878749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71A750-09B0-BE47-B153-484D3B7EDDDE}"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6A361-778E-A94B-8C5B-3F18D8C6A680}" type="slidenum">
              <a:rPr lang="en-US" smtClean="0"/>
              <a:t>‹#›</a:t>
            </a:fld>
            <a:endParaRPr lang="en-US"/>
          </a:p>
        </p:txBody>
      </p:sp>
    </p:spTree>
    <p:extLst>
      <p:ext uri="{BB962C8B-B14F-4D97-AF65-F5344CB8AC3E}">
        <p14:creationId xmlns:p14="http://schemas.microsoft.com/office/powerpoint/2010/main" val="383765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71A750-09B0-BE47-B153-484D3B7EDDDE}"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6A361-778E-A94B-8C5B-3F18D8C6A680}" type="slidenum">
              <a:rPr lang="en-US" smtClean="0"/>
              <a:t>‹#›</a:t>
            </a:fld>
            <a:endParaRPr lang="en-US"/>
          </a:p>
        </p:txBody>
      </p:sp>
    </p:spTree>
    <p:extLst>
      <p:ext uri="{BB962C8B-B14F-4D97-AF65-F5344CB8AC3E}">
        <p14:creationId xmlns:p14="http://schemas.microsoft.com/office/powerpoint/2010/main" val="115532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71A750-09B0-BE47-B153-484D3B7EDDDE}"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6A361-778E-A94B-8C5B-3F18D8C6A680}" type="slidenum">
              <a:rPr lang="en-US" smtClean="0"/>
              <a:t>‹#›</a:t>
            </a:fld>
            <a:endParaRPr lang="en-US"/>
          </a:p>
        </p:txBody>
      </p:sp>
    </p:spTree>
    <p:extLst>
      <p:ext uri="{BB962C8B-B14F-4D97-AF65-F5344CB8AC3E}">
        <p14:creationId xmlns:p14="http://schemas.microsoft.com/office/powerpoint/2010/main" val="403329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71A750-09B0-BE47-B153-484D3B7EDDDE}"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6A361-778E-A94B-8C5B-3F18D8C6A680}" type="slidenum">
              <a:rPr lang="en-US" smtClean="0"/>
              <a:t>‹#›</a:t>
            </a:fld>
            <a:endParaRPr lang="en-US"/>
          </a:p>
        </p:txBody>
      </p:sp>
    </p:spTree>
    <p:extLst>
      <p:ext uri="{BB962C8B-B14F-4D97-AF65-F5344CB8AC3E}">
        <p14:creationId xmlns:p14="http://schemas.microsoft.com/office/powerpoint/2010/main" val="229463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71A750-09B0-BE47-B153-484D3B7EDDDE}"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6A361-778E-A94B-8C5B-3F18D8C6A680}" type="slidenum">
              <a:rPr lang="en-US" smtClean="0"/>
              <a:t>‹#›</a:t>
            </a:fld>
            <a:endParaRPr lang="en-US"/>
          </a:p>
        </p:txBody>
      </p:sp>
    </p:spTree>
    <p:extLst>
      <p:ext uri="{BB962C8B-B14F-4D97-AF65-F5344CB8AC3E}">
        <p14:creationId xmlns:p14="http://schemas.microsoft.com/office/powerpoint/2010/main" val="3210306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71A750-09B0-BE47-B153-484D3B7EDDDE}" type="datetimeFigureOut">
              <a:rPr lang="en-US" smtClean="0"/>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16A361-778E-A94B-8C5B-3F18D8C6A680}" type="slidenum">
              <a:rPr lang="en-US" smtClean="0"/>
              <a:t>‹#›</a:t>
            </a:fld>
            <a:endParaRPr lang="en-US"/>
          </a:p>
        </p:txBody>
      </p:sp>
    </p:spTree>
    <p:extLst>
      <p:ext uri="{BB962C8B-B14F-4D97-AF65-F5344CB8AC3E}">
        <p14:creationId xmlns:p14="http://schemas.microsoft.com/office/powerpoint/2010/main" val="1409701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71A750-09B0-BE47-B153-484D3B7EDDDE}" type="datetimeFigureOut">
              <a:rPr lang="en-US" smtClean="0"/>
              <a:t>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16A361-778E-A94B-8C5B-3F18D8C6A680}" type="slidenum">
              <a:rPr lang="en-US" smtClean="0"/>
              <a:t>‹#›</a:t>
            </a:fld>
            <a:endParaRPr lang="en-US"/>
          </a:p>
        </p:txBody>
      </p:sp>
    </p:spTree>
    <p:extLst>
      <p:ext uri="{BB962C8B-B14F-4D97-AF65-F5344CB8AC3E}">
        <p14:creationId xmlns:p14="http://schemas.microsoft.com/office/powerpoint/2010/main" val="1589687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71A750-09B0-BE47-B153-484D3B7EDDDE}" type="datetimeFigureOut">
              <a:rPr lang="en-US" smtClean="0"/>
              <a:t>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16A361-778E-A94B-8C5B-3F18D8C6A680}" type="slidenum">
              <a:rPr lang="en-US" smtClean="0"/>
              <a:t>‹#›</a:t>
            </a:fld>
            <a:endParaRPr lang="en-US"/>
          </a:p>
        </p:txBody>
      </p:sp>
    </p:spTree>
    <p:extLst>
      <p:ext uri="{BB962C8B-B14F-4D97-AF65-F5344CB8AC3E}">
        <p14:creationId xmlns:p14="http://schemas.microsoft.com/office/powerpoint/2010/main" val="95144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71A750-09B0-BE47-B153-484D3B7EDDDE}" type="datetimeFigureOut">
              <a:rPr lang="en-US" smtClean="0"/>
              <a:t>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16A361-778E-A94B-8C5B-3F18D8C6A680}" type="slidenum">
              <a:rPr lang="en-US" smtClean="0"/>
              <a:t>‹#›</a:t>
            </a:fld>
            <a:endParaRPr lang="en-US"/>
          </a:p>
        </p:txBody>
      </p:sp>
    </p:spTree>
    <p:extLst>
      <p:ext uri="{BB962C8B-B14F-4D97-AF65-F5344CB8AC3E}">
        <p14:creationId xmlns:p14="http://schemas.microsoft.com/office/powerpoint/2010/main" val="1258531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71A750-09B0-BE47-B153-484D3B7EDDDE}" type="datetimeFigureOut">
              <a:rPr lang="en-US" smtClean="0"/>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16A361-778E-A94B-8C5B-3F18D8C6A680}" type="slidenum">
              <a:rPr lang="en-US" smtClean="0"/>
              <a:t>‹#›</a:t>
            </a:fld>
            <a:endParaRPr lang="en-US"/>
          </a:p>
        </p:txBody>
      </p:sp>
    </p:spTree>
    <p:extLst>
      <p:ext uri="{BB962C8B-B14F-4D97-AF65-F5344CB8AC3E}">
        <p14:creationId xmlns:p14="http://schemas.microsoft.com/office/powerpoint/2010/main" val="90146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71A750-09B0-BE47-B153-484D3B7EDDDE}" type="datetimeFigureOut">
              <a:rPr lang="en-US" smtClean="0"/>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16A361-778E-A94B-8C5B-3F18D8C6A680}" type="slidenum">
              <a:rPr lang="en-US" smtClean="0"/>
              <a:t>‹#›</a:t>
            </a:fld>
            <a:endParaRPr lang="en-US"/>
          </a:p>
        </p:txBody>
      </p:sp>
    </p:spTree>
    <p:extLst>
      <p:ext uri="{BB962C8B-B14F-4D97-AF65-F5344CB8AC3E}">
        <p14:creationId xmlns:p14="http://schemas.microsoft.com/office/powerpoint/2010/main" val="330066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1A750-09B0-BE47-B153-484D3B7EDDDE}" type="datetimeFigureOut">
              <a:rPr lang="en-US" smtClean="0"/>
              <a:t>2/17/2024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16A361-778E-A94B-8C5B-3F18D8C6A680}" type="slidenum">
              <a:rPr lang="en-US" smtClean="0"/>
              <a:t>‹#›</a:t>
            </a:fld>
            <a:endParaRPr lang="en-US"/>
          </a:p>
        </p:txBody>
      </p:sp>
    </p:spTree>
    <p:extLst>
      <p:ext uri="{BB962C8B-B14F-4D97-AF65-F5344CB8AC3E}">
        <p14:creationId xmlns:p14="http://schemas.microsoft.com/office/powerpoint/2010/main" val="258147910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A010F-A6A7-42FC-DE23-B2A58F7DCFD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F874168-0A52-6479-10DC-5FE38F5A4D3C}"/>
              </a:ext>
            </a:extLst>
          </p:cNvPr>
          <p:cNvSpPr>
            <a:spLocks noGrp="1"/>
          </p:cNvSpPr>
          <p:nvPr>
            <p:ph type="subTitle" idx="1"/>
          </p:nvPr>
        </p:nvSpPr>
        <p:spPr/>
        <p:txBody>
          <a:bodyPr/>
          <a:lstStyle/>
          <a:p>
            <a:endParaRPr lang="en-US"/>
          </a:p>
        </p:txBody>
      </p:sp>
      <p:pic>
        <p:nvPicPr>
          <p:cNvPr id="5" name="Picture 4" descr="A field of yellow flowers&#10;&#10;Description automatically generated">
            <a:extLst>
              <a:ext uri="{FF2B5EF4-FFF2-40B4-BE49-F238E27FC236}">
                <a16:creationId xmlns:a16="http://schemas.microsoft.com/office/drawing/2014/main" id="{DD1487E1-D032-B48B-237E-093FC30BCEF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430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88D7E-415F-282D-B662-E1069C4F00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71A984-C001-084C-E72D-78AEDDCF3BF2}"/>
              </a:ext>
            </a:extLst>
          </p:cNvPr>
          <p:cNvSpPr>
            <a:spLocks noGrp="1"/>
          </p:cNvSpPr>
          <p:nvPr>
            <p:ph type="title"/>
          </p:nvPr>
        </p:nvSpPr>
        <p:spPr/>
        <p:txBody>
          <a:bodyPr/>
          <a:lstStyle/>
          <a:p>
            <a:r>
              <a:rPr lang="en-US" dirty="0"/>
              <a:t>2.  Mary: The Better Portion </a:t>
            </a:r>
          </a:p>
        </p:txBody>
      </p:sp>
      <p:sp>
        <p:nvSpPr>
          <p:cNvPr id="3" name="Content Placeholder 2">
            <a:extLst>
              <a:ext uri="{FF2B5EF4-FFF2-40B4-BE49-F238E27FC236}">
                <a16:creationId xmlns:a16="http://schemas.microsoft.com/office/drawing/2014/main" id="{032FD3B0-77E2-2C6B-EAB9-8F6FFFF569F7}"/>
              </a:ext>
            </a:extLst>
          </p:cNvPr>
          <p:cNvSpPr>
            <a:spLocks noGrp="1"/>
          </p:cNvSpPr>
          <p:nvPr>
            <p:ph idx="1"/>
          </p:nvPr>
        </p:nvSpPr>
        <p:spPr/>
        <p:txBody>
          <a:bodyPr>
            <a:normAutofit/>
          </a:bodyPr>
          <a:lstStyle/>
          <a:p>
            <a:pPr marL="0" indent="0">
              <a:buNone/>
            </a:pPr>
            <a:r>
              <a:rPr lang="en-HK" sz="3200" b="1" i="0" u="none" strike="noStrike" baseline="30000" dirty="0">
                <a:effectLst/>
                <a:latin typeface="Calibri" panose="020F0502020204030204" pitchFamily="34" charset="0"/>
                <a:cs typeface="Calibri" panose="020F0502020204030204" pitchFamily="34" charset="0"/>
              </a:rPr>
              <a:t>41 </a:t>
            </a:r>
            <a:r>
              <a:rPr lang="en-HK" sz="3200" b="0" i="0" u="none" strike="noStrike" dirty="0">
                <a:effectLst/>
                <a:latin typeface="Calibri" panose="020F0502020204030204" pitchFamily="34" charset="0"/>
                <a:cs typeface="Calibri" panose="020F0502020204030204" pitchFamily="34" charset="0"/>
              </a:rPr>
              <a:t>“Martha, Martha,” the Lord answered, “you are worried and upset about many things, </a:t>
            </a:r>
            <a:r>
              <a:rPr lang="en-HK" sz="3200" b="1" i="0" u="none" strike="noStrike" baseline="30000" dirty="0">
                <a:effectLst/>
                <a:latin typeface="Calibri" panose="020F0502020204030204" pitchFamily="34" charset="0"/>
                <a:cs typeface="Calibri" panose="020F0502020204030204" pitchFamily="34" charset="0"/>
              </a:rPr>
              <a:t>42 </a:t>
            </a:r>
            <a:r>
              <a:rPr lang="en-HK" sz="3200" b="0" i="0" u="none" strike="noStrike" dirty="0">
                <a:effectLst/>
                <a:latin typeface="Calibri" panose="020F0502020204030204" pitchFamily="34" charset="0"/>
                <a:cs typeface="Calibri" panose="020F0502020204030204" pitchFamily="34" charset="0"/>
              </a:rPr>
              <a:t>but </a:t>
            </a:r>
            <a:r>
              <a:rPr lang="en-HK" sz="3200" b="0" i="0" u="none" strike="noStrike" dirty="0">
                <a:solidFill>
                  <a:schemeClr val="accent4"/>
                </a:solidFill>
                <a:effectLst/>
                <a:latin typeface="Calibri" panose="020F0502020204030204" pitchFamily="34" charset="0"/>
                <a:cs typeface="Calibri" panose="020F0502020204030204" pitchFamily="34" charset="0"/>
              </a:rPr>
              <a:t>few things are needed—or indeed only one. </a:t>
            </a:r>
            <a:r>
              <a:rPr lang="en-HK" sz="3200" b="0" i="0" u="none" strike="noStrike" dirty="0">
                <a:effectLst/>
                <a:latin typeface="Calibri" panose="020F0502020204030204" pitchFamily="34" charset="0"/>
                <a:cs typeface="Calibri" panose="020F0502020204030204" pitchFamily="34" charset="0"/>
              </a:rPr>
              <a:t>Mary has chosen what is better, and it will not be taken away from her.”</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9361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6186D-4C4A-599C-E95B-3995994277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D8DA7-811F-2FBD-51D9-D3D2B765BB51}"/>
              </a:ext>
            </a:extLst>
          </p:cNvPr>
          <p:cNvSpPr>
            <a:spLocks noGrp="1"/>
          </p:cNvSpPr>
          <p:nvPr>
            <p:ph type="title"/>
          </p:nvPr>
        </p:nvSpPr>
        <p:spPr/>
        <p:txBody>
          <a:bodyPr/>
          <a:lstStyle/>
          <a:p>
            <a:r>
              <a:rPr lang="en-US" dirty="0"/>
              <a:t>3.  Jesus: Table He Prepares </a:t>
            </a:r>
          </a:p>
        </p:txBody>
      </p:sp>
      <p:sp>
        <p:nvSpPr>
          <p:cNvPr id="3" name="Content Placeholder 2">
            <a:extLst>
              <a:ext uri="{FF2B5EF4-FFF2-40B4-BE49-F238E27FC236}">
                <a16:creationId xmlns:a16="http://schemas.microsoft.com/office/drawing/2014/main" id="{3F0A8CC1-7388-F274-68E4-4B07B9A89FF9}"/>
              </a:ext>
            </a:extLst>
          </p:cNvPr>
          <p:cNvSpPr>
            <a:spLocks noGrp="1"/>
          </p:cNvSpPr>
          <p:nvPr>
            <p:ph idx="1"/>
          </p:nvPr>
        </p:nvSpPr>
        <p:spPr/>
        <p:txBody>
          <a:bodyPr>
            <a:normAutofit/>
          </a:bodyPr>
          <a:lstStyle/>
          <a:p>
            <a:pPr marL="0" indent="0">
              <a:buNone/>
            </a:pPr>
            <a:r>
              <a:rPr lang="en-HK" sz="3200" b="1" i="0" u="none" strike="noStrike" baseline="30000" dirty="0">
                <a:effectLst/>
                <a:latin typeface="Calibri" panose="020F0502020204030204" pitchFamily="34" charset="0"/>
                <a:cs typeface="Calibri" panose="020F0502020204030204" pitchFamily="34" charset="0"/>
              </a:rPr>
              <a:t>45 </a:t>
            </a:r>
            <a:r>
              <a:rPr lang="en-HK" sz="3200" b="0" i="0" u="none" strike="noStrike" dirty="0">
                <a:effectLst/>
                <a:latin typeface="Calibri" panose="020F0502020204030204" pitchFamily="34" charset="0"/>
                <a:cs typeface="Calibri" panose="020F0502020204030204" pitchFamily="34" charset="0"/>
              </a:rPr>
              <a:t>For even the Son of Man did not come to be served, but to serve, and to give his life as a ransom for many” (Mark 10:45).</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8623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halice and bread on a table&#10;&#10;Description automatically generated">
            <a:extLst>
              <a:ext uri="{FF2B5EF4-FFF2-40B4-BE49-F238E27FC236}">
                <a16:creationId xmlns:a16="http://schemas.microsoft.com/office/drawing/2014/main" id="{EA5A5069-E829-FB92-09D5-E0B4FD2F1C33}"/>
              </a:ext>
            </a:extLst>
          </p:cNvPr>
          <p:cNvPicPr>
            <a:picLocks noGrp="1" noChangeAspect="1"/>
          </p:cNvPicPr>
          <p:nvPr>
            <p:ph idx="1"/>
          </p:nvPr>
        </p:nvPicPr>
        <p:blipFill rotWithShape="1">
          <a:blip r:embed="rId2"/>
          <a:srcRect t="8957" b="3168"/>
          <a:stretch/>
        </p:blipFill>
        <p:spPr>
          <a:xfrm>
            <a:off x="20" y="1282"/>
            <a:ext cx="12191980" cy="6856718"/>
          </a:xfrm>
          <a:prstGeom prst="rect">
            <a:avLst/>
          </a:prstGeom>
        </p:spPr>
      </p:pic>
    </p:spTree>
    <p:extLst>
      <p:ext uri="{BB962C8B-B14F-4D97-AF65-F5344CB8AC3E}">
        <p14:creationId xmlns:p14="http://schemas.microsoft.com/office/powerpoint/2010/main" val="2429497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068E7-2632-CD5B-5EF3-A04411FEC35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CF4BBC-9317-21CD-CB08-3B6BFD24A26C}"/>
              </a:ext>
            </a:extLst>
          </p:cNvPr>
          <p:cNvSpPr>
            <a:spLocks noGrp="1"/>
          </p:cNvSpPr>
          <p:nvPr>
            <p:ph idx="1"/>
          </p:nvPr>
        </p:nvSpPr>
        <p:spPr>
          <a:xfrm>
            <a:off x="838200" y="1023257"/>
            <a:ext cx="10515600" cy="5153706"/>
          </a:xfrm>
        </p:spPr>
        <p:txBody>
          <a:bodyPr>
            <a:normAutofit/>
          </a:bodyPr>
          <a:lstStyle/>
          <a:p>
            <a:pPr marL="0" indent="0" algn="ctr">
              <a:buNone/>
            </a:pPr>
            <a:r>
              <a:rPr lang="en-HK" sz="4000" b="1" i="0" u="none" strike="noStrike" baseline="30000" dirty="0">
                <a:effectLst/>
                <a:latin typeface="Calibri" panose="020F0502020204030204" pitchFamily="34" charset="0"/>
                <a:cs typeface="Calibri" panose="020F0502020204030204" pitchFamily="34" charset="0"/>
              </a:rPr>
              <a:t>41 </a:t>
            </a:r>
            <a:r>
              <a:rPr lang="en-HK" sz="4000" b="0" i="0" u="none" strike="noStrike" dirty="0">
                <a:effectLst/>
                <a:latin typeface="Calibri" panose="020F0502020204030204" pitchFamily="34" charset="0"/>
                <a:cs typeface="Calibri" panose="020F0502020204030204" pitchFamily="34" charset="0"/>
              </a:rPr>
              <a:t>“Martha, Martha,” the Lord answered, “you are worried and upset about many things, </a:t>
            </a:r>
            <a:r>
              <a:rPr lang="en-HK" sz="4000" b="1" i="0" u="none" strike="noStrike" baseline="30000" dirty="0">
                <a:effectLst/>
                <a:latin typeface="Calibri" panose="020F0502020204030204" pitchFamily="34" charset="0"/>
                <a:cs typeface="Calibri" panose="020F0502020204030204" pitchFamily="34" charset="0"/>
              </a:rPr>
              <a:t>42 </a:t>
            </a:r>
            <a:r>
              <a:rPr lang="en-HK" sz="4000" b="0" i="0" u="none" strike="noStrike" dirty="0">
                <a:effectLst/>
                <a:latin typeface="Calibri" panose="020F0502020204030204" pitchFamily="34" charset="0"/>
                <a:cs typeface="Calibri" panose="020F0502020204030204" pitchFamily="34" charset="0"/>
              </a:rPr>
              <a:t>but </a:t>
            </a:r>
            <a:r>
              <a:rPr lang="en-HK" sz="4000" b="0" i="0" u="none" strike="noStrike" dirty="0">
                <a:solidFill>
                  <a:schemeClr val="accent4"/>
                </a:solidFill>
                <a:effectLst/>
                <a:latin typeface="Calibri" panose="020F0502020204030204" pitchFamily="34" charset="0"/>
                <a:cs typeface="Calibri" panose="020F0502020204030204" pitchFamily="34" charset="0"/>
              </a:rPr>
              <a:t>few things are needed—or indeed only one. </a:t>
            </a:r>
            <a:r>
              <a:rPr lang="en-HK" sz="4000" b="0" i="0" u="none" strike="noStrike" dirty="0">
                <a:effectLst/>
                <a:latin typeface="Calibri" panose="020F0502020204030204" pitchFamily="34" charset="0"/>
                <a:cs typeface="Calibri" panose="020F0502020204030204" pitchFamily="34" charset="0"/>
              </a:rPr>
              <a:t>Mary has chosen what is better, and it will not be taken away from her.”</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4581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aph showing the growth of the company's sales&#10;&#10;Description automatically generated">
            <a:extLst>
              <a:ext uri="{FF2B5EF4-FFF2-40B4-BE49-F238E27FC236}">
                <a16:creationId xmlns:a16="http://schemas.microsoft.com/office/drawing/2014/main" id="{A4D325B9-A419-837E-6113-653FE60C8982}"/>
              </a:ext>
            </a:extLst>
          </p:cNvPr>
          <p:cNvPicPr>
            <a:picLocks noChangeAspect="1"/>
          </p:cNvPicPr>
          <p:nvPr/>
        </p:nvPicPr>
        <p:blipFill>
          <a:blip r:embed="rId2"/>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2940407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32EB3-2F0A-243F-20C9-BFF2BECD47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4E0D1C-4DC6-FA2C-775E-F7CA21199AE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8CFEEF1-3303-91B5-82FB-903DD7C0B358}"/>
              </a:ext>
            </a:extLst>
          </p:cNvPr>
          <p:cNvSpPr>
            <a:spLocks noGrp="1"/>
          </p:cNvSpPr>
          <p:nvPr>
            <p:ph type="subTitle" idx="1"/>
          </p:nvPr>
        </p:nvSpPr>
        <p:spPr/>
        <p:txBody>
          <a:bodyPr/>
          <a:lstStyle/>
          <a:p>
            <a:endParaRPr lang="en-US"/>
          </a:p>
        </p:txBody>
      </p:sp>
      <p:pic>
        <p:nvPicPr>
          <p:cNvPr id="5" name="Picture 4" descr="A field of yellow flowers&#10;&#10;Description automatically generated">
            <a:extLst>
              <a:ext uri="{FF2B5EF4-FFF2-40B4-BE49-F238E27FC236}">
                <a16:creationId xmlns:a16="http://schemas.microsoft.com/office/drawing/2014/main" id="{347F4D3E-62BA-69D3-2732-1000D983E06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48196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509E-F24A-80EB-186F-FAAE92639B56}"/>
              </a:ext>
            </a:extLst>
          </p:cNvPr>
          <p:cNvSpPr>
            <a:spLocks noGrp="1"/>
          </p:cNvSpPr>
          <p:nvPr>
            <p:ph type="title"/>
          </p:nvPr>
        </p:nvSpPr>
        <p:spPr/>
        <p:txBody>
          <a:bodyPr/>
          <a:lstStyle/>
          <a:p>
            <a:r>
              <a:rPr lang="en-US" dirty="0"/>
              <a:t>1. Martha: Dangers of Distractions</a:t>
            </a:r>
          </a:p>
        </p:txBody>
      </p:sp>
      <p:sp>
        <p:nvSpPr>
          <p:cNvPr id="3" name="Content Placeholder 2">
            <a:extLst>
              <a:ext uri="{FF2B5EF4-FFF2-40B4-BE49-F238E27FC236}">
                <a16:creationId xmlns:a16="http://schemas.microsoft.com/office/drawing/2014/main" id="{DC04A32E-E388-1145-A1FD-E60760A9733F}"/>
              </a:ext>
            </a:extLst>
          </p:cNvPr>
          <p:cNvSpPr>
            <a:spLocks noGrp="1"/>
          </p:cNvSpPr>
          <p:nvPr>
            <p:ph idx="1"/>
          </p:nvPr>
        </p:nvSpPr>
        <p:spPr/>
        <p:txBody>
          <a:bodyPr>
            <a:normAutofit/>
          </a:bodyPr>
          <a:lstStyle/>
          <a:p>
            <a:pPr marL="0" indent="0">
              <a:buNone/>
            </a:pPr>
            <a:r>
              <a:rPr lang="en-US" sz="3200" dirty="0"/>
              <a:t>38 As Jesus and his disciples were on their way, he came to a village where a woman named </a:t>
            </a:r>
            <a:r>
              <a:rPr lang="en-US" sz="3200" dirty="0">
                <a:solidFill>
                  <a:schemeClr val="accent4"/>
                </a:solidFill>
              </a:rPr>
              <a:t>Martha opened her home </a:t>
            </a:r>
            <a:r>
              <a:rPr lang="en-US" sz="3200" dirty="0"/>
              <a:t>to him. 39 She had a sister called Mary, who sat at the Lord’s feet listening to what he said. 40 But Martha was distracted by all the preparations that had to be made. She came to him and asked, “Lord, don’t you care that my sister has left me to do the work by myself? Tell her to help me!”</a:t>
            </a:r>
          </a:p>
        </p:txBody>
      </p:sp>
    </p:spTree>
    <p:extLst>
      <p:ext uri="{BB962C8B-B14F-4D97-AF65-F5344CB8AC3E}">
        <p14:creationId xmlns:p14="http://schemas.microsoft.com/office/powerpoint/2010/main" val="701855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49735-55C7-39FF-F6F4-6841E05754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5D0D57-70A7-4A72-26B4-1F5BA856E6FC}"/>
              </a:ext>
            </a:extLst>
          </p:cNvPr>
          <p:cNvSpPr>
            <a:spLocks noGrp="1"/>
          </p:cNvSpPr>
          <p:nvPr>
            <p:ph type="title"/>
          </p:nvPr>
        </p:nvSpPr>
        <p:spPr/>
        <p:txBody>
          <a:bodyPr/>
          <a:lstStyle/>
          <a:p>
            <a:r>
              <a:rPr lang="en-US" dirty="0"/>
              <a:t>1. Martha: Dangers of Distractions</a:t>
            </a:r>
          </a:p>
        </p:txBody>
      </p:sp>
      <p:sp>
        <p:nvSpPr>
          <p:cNvPr id="3" name="Content Placeholder 2">
            <a:extLst>
              <a:ext uri="{FF2B5EF4-FFF2-40B4-BE49-F238E27FC236}">
                <a16:creationId xmlns:a16="http://schemas.microsoft.com/office/drawing/2014/main" id="{10254364-DB97-ABA2-1ED5-BCCAE8787490}"/>
              </a:ext>
            </a:extLst>
          </p:cNvPr>
          <p:cNvSpPr>
            <a:spLocks noGrp="1"/>
          </p:cNvSpPr>
          <p:nvPr>
            <p:ph idx="1"/>
          </p:nvPr>
        </p:nvSpPr>
        <p:spPr/>
        <p:txBody>
          <a:bodyPr vert="horz" lIns="91440" tIns="45720" rIns="91440" bIns="45720" rtlCol="0" anchor="t">
            <a:normAutofit/>
          </a:bodyPr>
          <a:lstStyle/>
          <a:p>
            <a:pPr marL="0" indent="0">
              <a:buNone/>
            </a:pPr>
            <a:r>
              <a:rPr lang="en-US" sz="3200" dirty="0"/>
              <a:t>38 As Jesus and his disciples were on their way, he came to a village where a woman named </a:t>
            </a:r>
            <a:r>
              <a:rPr lang="en-US" sz="3200" dirty="0">
                <a:solidFill>
                  <a:schemeClr val="accent4"/>
                </a:solidFill>
              </a:rPr>
              <a:t>Martha opened her home </a:t>
            </a:r>
            <a:r>
              <a:rPr lang="en-US" sz="3200" dirty="0"/>
              <a:t>to him. 39 She had a sister called Mary, who sat at the Lord’s feet listening to what he said. 40 But </a:t>
            </a:r>
            <a:r>
              <a:rPr lang="en-US" sz="3200" dirty="0">
                <a:solidFill>
                  <a:schemeClr val="accent4"/>
                </a:solidFill>
              </a:rPr>
              <a:t>Martha was distracted </a:t>
            </a:r>
            <a:r>
              <a:rPr lang="en-US" sz="3200" dirty="0"/>
              <a:t>by all the preparations that had to be made. She came to him and asked, “</a:t>
            </a:r>
            <a:r>
              <a:rPr lang="en-US" sz="3200" dirty="0">
                <a:solidFill>
                  <a:schemeClr val="accent4"/>
                </a:solidFill>
              </a:rPr>
              <a:t>Lord, don’t you care</a:t>
            </a:r>
            <a:r>
              <a:rPr lang="en-US" sz="3200" dirty="0"/>
              <a:t> that my sister has left me to do the work by myself? Tell her to help me!”</a:t>
            </a:r>
          </a:p>
        </p:txBody>
      </p:sp>
    </p:spTree>
    <p:extLst>
      <p:ext uri="{BB962C8B-B14F-4D97-AF65-F5344CB8AC3E}">
        <p14:creationId xmlns:p14="http://schemas.microsoft.com/office/powerpoint/2010/main" val="319181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in a hard hat working on a wood frame&#10;&#10;Description automatically generated">
            <a:extLst>
              <a:ext uri="{FF2B5EF4-FFF2-40B4-BE49-F238E27FC236}">
                <a16:creationId xmlns:a16="http://schemas.microsoft.com/office/drawing/2014/main" id="{2F73A37C-E9DB-3F2D-B882-196CB7C4892E}"/>
              </a:ext>
            </a:extLst>
          </p:cNvPr>
          <p:cNvPicPr>
            <a:picLocks noChangeAspect="1"/>
          </p:cNvPicPr>
          <p:nvPr/>
        </p:nvPicPr>
        <p:blipFill rotWithShape="1">
          <a:blip r:embed="rId2"/>
          <a:srcRect t="18244" r="-2" b="-2"/>
          <a:stretch/>
        </p:blipFill>
        <p:spPr>
          <a:xfrm>
            <a:off x="198739" y="171717"/>
            <a:ext cx="5804105" cy="3167426"/>
          </a:xfrm>
          <a:prstGeom prst="rect">
            <a:avLst/>
          </a:prstGeom>
        </p:spPr>
      </p:pic>
      <p:pic>
        <p:nvPicPr>
          <p:cNvPr id="7" name="Picture 6" descr="A person holding a baby&#10;&#10;Description automatically generated">
            <a:extLst>
              <a:ext uri="{FF2B5EF4-FFF2-40B4-BE49-F238E27FC236}">
                <a16:creationId xmlns:a16="http://schemas.microsoft.com/office/drawing/2014/main" id="{0ADC7D46-AA0E-D7E3-DC4D-73209F1BC161}"/>
              </a:ext>
            </a:extLst>
          </p:cNvPr>
          <p:cNvPicPr>
            <a:picLocks noChangeAspect="1"/>
          </p:cNvPicPr>
          <p:nvPr/>
        </p:nvPicPr>
        <p:blipFill rotWithShape="1">
          <a:blip r:embed="rId3"/>
          <a:srcRect t="3893" r="2" b="14264"/>
          <a:stretch/>
        </p:blipFill>
        <p:spPr>
          <a:xfrm>
            <a:off x="6195373" y="171717"/>
            <a:ext cx="5797883" cy="3167426"/>
          </a:xfrm>
          <a:prstGeom prst="rect">
            <a:avLst/>
          </a:prstGeom>
        </p:spPr>
      </p:pic>
      <p:pic>
        <p:nvPicPr>
          <p:cNvPr id="11" name="Picture 10" descr="A person standing in front of a screen&#10;&#10;Description automatically generated">
            <a:extLst>
              <a:ext uri="{FF2B5EF4-FFF2-40B4-BE49-F238E27FC236}">
                <a16:creationId xmlns:a16="http://schemas.microsoft.com/office/drawing/2014/main" id="{4513295C-EFC1-B234-A0A7-5ADCD8AFF566}"/>
              </a:ext>
            </a:extLst>
          </p:cNvPr>
          <p:cNvPicPr>
            <a:picLocks noChangeAspect="1"/>
          </p:cNvPicPr>
          <p:nvPr/>
        </p:nvPicPr>
        <p:blipFill rotWithShape="1">
          <a:blip r:embed="rId4"/>
          <a:srcRect t="27988" r="-2" b="-2"/>
          <a:stretch/>
        </p:blipFill>
        <p:spPr>
          <a:xfrm>
            <a:off x="198739" y="3510858"/>
            <a:ext cx="5804105" cy="2789948"/>
          </a:xfrm>
          <a:prstGeom prst="rect">
            <a:avLst/>
          </a:prstGeom>
        </p:spPr>
      </p:pic>
      <p:pic>
        <p:nvPicPr>
          <p:cNvPr id="9" name="Picture 8" descr="A close-up of a doctor&#10;&#10;Description automatically generated">
            <a:extLst>
              <a:ext uri="{FF2B5EF4-FFF2-40B4-BE49-F238E27FC236}">
                <a16:creationId xmlns:a16="http://schemas.microsoft.com/office/drawing/2014/main" id="{5FA0E88F-1F90-6C15-1ED9-A71B6C8973C6}"/>
              </a:ext>
            </a:extLst>
          </p:cNvPr>
          <p:cNvPicPr>
            <a:picLocks noChangeAspect="1"/>
          </p:cNvPicPr>
          <p:nvPr/>
        </p:nvPicPr>
        <p:blipFill rotWithShape="1">
          <a:blip r:embed="rId5"/>
          <a:srcRect t="13679" r="2" b="21514"/>
          <a:stretch/>
        </p:blipFill>
        <p:spPr>
          <a:xfrm>
            <a:off x="6195372" y="3510858"/>
            <a:ext cx="5797883" cy="2789948"/>
          </a:xfrm>
          <a:prstGeom prst="rect">
            <a:avLst/>
          </a:prstGeom>
        </p:spPr>
      </p:pic>
    </p:spTree>
    <p:extLst>
      <p:ext uri="{BB962C8B-B14F-4D97-AF65-F5344CB8AC3E}">
        <p14:creationId xmlns:p14="http://schemas.microsoft.com/office/powerpoint/2010/main" val="1162671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9F378-C41E-B0BC-889E-27F9B5E01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606F3-2503-DAE8-F21E-7874D505EDE5}"/>
              </a:ext>
            </a:extLst>
          </p:cNvPr>
          <p:cNvSpPr>
            <a:spLocks noGrp="1"/>
          </p:cNvSpPr>
          <p:nvPr>
            <p:ph type="title"/>
          </p:nvPr>
        </p:nvSpPr>
        <p:spPr/>
        <p:txBody>
          <a:bodyPr/>
          <a:lstStyle/>
          <a:p>
            <a:r>
              <a:rPr lang="en-US" dirty="0"/>
              <a:t>2.  Mary: The Better Portion </a:t>
            </a:r>
          </a:p>
        </p:txBody>
      </p:sp>
      <p:sp>
        <p:nvSpPr>
          <p:cNvPr id="3" name="Content Placeholder 2">
            <a:extLst>
              <a:ext uri="{FF2B5EF4-FFF2-40B4-BE49-F238E27FC236}">
                <a16:creationId xmlns:a16="http://schemas.microsoft.com/office/drawing/2014/main" id="{E3F39273-E79D-B23B-4E9A-BA7976994215}"/>
              </a:ext>
            </a:extLst>
          </p:cNvPr>
          <p:cNvSpPr>
            <a:spLocks noGrp="1"/>
          </p:cNvSpPr>
          <p:nvPr>
            <p:ph idx="1"/>
          </p:nvPr>
        </p:nvSpPr>
        <p:spPr/>
        <p:txBody>
          <a:bodyPr>
            <a:normAutofit/>
          </a:bodyPr>
          <a:lstStyle/>
          <a:p>
            <a:pPr marL="0" indent="0">
              <a:buNone/>
            </a:pPr>
            <a:r>
              <a:rPr lang="en-HK" sz="3200" b="1" i="0" u="none" strike="noStrike" baseline="30000" dirty="0">
                <a:effectLst/>
                <a:latin typeface="Calibri" panose="020F0502020204030204" pitchFamily="34" charset="0"/>
                <a:cs typeface="Calibri" panose="020F0502020204030204" pitchFamily="34" charset="0"/>
              </a:rPr>
              <a:t>41 </a:t>
            </a:r>
            <a:r>
              <a:rPr lang="en-HK" sz="3200" b="0" i="0" u="none" strike="noStrike" dirty="0">
                <a:effectLst/>
                <a:latin typeface="Calibri" panose="020F0502020204030204" pitchFamily="34" charset="0"/>
                <a:cs typeface="Calibri" panose="020F0502020204030204" pitchFamily="34" charset="0"/>
              </a:rPr>
              <a:t>“Martha, Martha,” the Lord answered, “you are worried and upset about many things, </a:t>
            </a:r>
            <a:r>
              <a:rPr lang="en-HK" sz="3200" b="1" i="0" u="none" strike="noStrike" baseline="30000" dirty="0">
                <a:effectLst/>
                <a:latin typeface="Calibri" panose="020F0502020204030204" pitchFamily="34" charset="0"/>
                <a:cs typeface="Calibri" panose="020F0502020204030204" pitchFamily="34" charset="0"/>
              </a:rPr>
              <a:t>42 </a:t>
            </a:r>
            <a:r>
              <a:rPr lang="en-HK" sz="3200" b="0" i="0" u="none" strike="noStrike" dirty="0">
                <a:effectLst/>
                <a:latin typeface="Calibri" panose="020F0502020204030204" pitchFamily="34" charset="0"/>
                <a:cs typeface="Calibri" panose="020F0502020204030204" pitchFamily="34" charset="0"/>
              </a:rPr>
              <a:t>but few things are needed—or indeed only one. Mary has chosen what is better, and it will not be taken away from her.”</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2901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B1643-70FD-41A0-F878-4BA3B56AD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87AB4B-E37A-36FA-D3A4-7B00D3BCADCD}"/>
              </a:ext>
            </a:extLst>
          </p:cNvPr>
          <p:cNvSpPr>
            <a:spLocks noGrp="1"/>
          </p:cNvSpPr>
          <p:nvPr>
            <p:ph type="title"/>
          </p:nvPr>
        </p:nvSpPr>
        <p:spPr/>
        <p:txBody>
          <a:bodyPr/>
          <a:lstStyle/>
          <a:p>
            <a:r>
              <a:rPr lang="en-US" dirty="0"/>
              <a:t>2.  Mary: The Better Portion </a:t>
            </a:r>
          </a:p>
        </p:txBody>
      </p:sp>
      <p:sp>
        <p:nvSpPr>
          <p:cNvPr id="3" name="Content Placeholder 2">
            <a:extLst>
              <a:ext uri="{FF2B5EF4-FFF2-40B4-BE49-F238E27FC236}">
                <a16:creationId xmlns:a16="http://schemas.microsoft.com/office/drawing/2014/main" id="{DE09D6EC-6670-3DB8-22C8-C29AE5477EF3}"/>
              </a:ext>
            </a:extLst>
          </p:cNvPr>
          <p:cNvSpPr>
            <a:spLocks noGrp="1"/>
          </p:cNvSpPr>
          <p:nvPr>
            <p:ph idx="1"/>
          </p:nvPr>
        </p:nvSpPr>
        <p:spPr/>
        <p:txBody>
          <a:bodyPr>
            <a:normAutofit/>
          </a:bodyPr>
          <a:lstStyle/>
          <a:p>
            <a:pPr marL="0" indent="0">
              <a:buNone/>
            </a:pPr>
            <a:r>
              <a:rPr lang="en-HK" sz="3200" b="1" i="0" u="none" strike="noStrike" baseline="30000" dirty="0">
                <a:effectLst/>
                <a:latin typeface="Calibri" panose="020F0502020204030204" pitchFamily="34" charset="0"/>
                <a:cs typeface="Calibri" panose="020F0502020204030204" pitchFamily="34" charset="0"/>
              </a:rPr>
              <a:t>41 </a:t>
            </a:r>
            <a:r>
              <a:rPr lang="en-HK" sz="3200" b="0" i="0" u="none" strike="noStrike" dirty="0">
                <a:effectLst/>
                <a:latin typeface="Calibri" panose="020F0502020204030204" pitchFamily="34" charset="0"/>
                <a:cs typeface="Calibri" panose="020F0502020204030204" pitchFamily="34" charset="0"/>
              </a:rPr>
              <a:t>“Martha, Martha,” the Lord answered, “you are worried and upset about many things, </a:t>
            </a:r>
            <a:r>
              <a:rPr lang="en-HK" sz="3200" b="1" i="0" u="none" strike="noStrike" baseline="30000" dirty="0">
                <a:effectLst/>
                <a:latin typeface="Calibri" panose="020F0502020204030204" pitchFamily="34" charset="0"/>
                <a:cs typeface="Calibri" panose="020F0502020204030204" pitchFamily="34" charset="0"/>
              </a:rPr>
              <a:t>42 </a:t>
            </a:r>
            <a:r>
              <a:rPr lang="en-HK" sz="3200" b="0" i="0" u="none" strike="noStrike" dirty="0">
                <a:effectLst/>
                <a:latin typeface="Calibri" panose="020F0502020204030204" pitchFamily="34" charset="0"/>
                <a:cs typeface="Calibri" panose="020F0502020204030204" pitchFamily="34" charset="0"/>
              </a:rPr>
              <a:t>but few things are needed—or indeed only one. Mary has chosen what is better, and it will not be taken away from her.”</a:t>
            </a:r>
          </a:p>
          <a:p>
            <a:pPr marL="0" indent="0">
              <a:buNone/>
            </a:pPr>
            <a:r>
              <a:rPr lang="en-US" sz="3200" dirty="0">
                <a:latin typeface="Calibri" panose="020F0502020204030204" pitchFamily="34" charset="0"/>
                <a:cs typeface="Calibri" panose="020F0502020204030204" pitchFamily="34" charset="0"/>
              </a:rPr>
              <a:t>11 One day Jesus was praying in a certain place. When he finished, one of his disciples said to him, “</a:t>
            </a:r>
            <a:r>
              <a:rPr lang="en-US" sz="3200" dirty="0">
                <a:solidFill>
                  <a:schemeClr val="accent4"/>
                </a:solidFill>
                <a:latin typeface="Calibri" panose="020F0502020204030204" pitchFamily="34" charset="0"/>
                <a:cs typeface="Calibri" panose="020F0502020204030204" pitchFamily="34" charset="0"/>
              </a:rPr>
              <a:t>Lord, teach us to pray, </a:t>
            </a:r>
            <a:r>
              <a:rPr lang="en-US" sz="3200" dirty="0">
                <a:latin typeface="Calibri" panose="020F0502020204030204" pitchFamily="34" charset="0"/>
                <a:cs typeface="Calibri" panose="020F0502020204030204" pitchFamily="34" charset="0"/>
              </a:rPr>
              <a:t>just as John taught his disciples.”</a:t>
            </a:r>
          </a:p>
        </p:txBody>
      </p:sp>
    </p:spTree>
    <p:extLst>
      <p:ext uri="{BB962C8B-B14F-4D97-AF65-F5344CB8AC3E}">
        <p14:creationId xmlns:p14="http://schemas.microsoft.com/office/powerpoint/2010/main" val="2910490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86C40-5EA1-9329-BA36-6D0F00CCFD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3AEE00-CACA-E6CB-3D80-DAFA6C14566F}"/>
              </a:ext>
            </a:extLst>
          </p:cNvPr>
          <p:cNvSpPr>
            <a:spLocks noGrp="1"/>
          </p:cNvSpPr>
          <p:nvPr>
            <p:ph type="title"/>
          </p:nvPr>
        </p:nvSpPr>
        <p:spPr/>
        <p:txBody>
          <a:bodyPr/>
          <a:lstStyle/>
          <a:p>
            <a:r>
              <a:rPr lang="en-US" dirty="0"/>
              <a:t>2.  Mary: The Better Portion </a:t>
            </a:r>
          </a:p>
        </p:txBody>
      </p:sp>
      <p:sp>
        <p:nvSpPr>
          <p:cNvPr id="3" name="Content Placeholder 2">
            <a:extLst>
              <a:ext uri="{FF2B5EF4-FFF2-40B4-BE49-F238E27FC236}">
                <a16:creationId xmlns:a16="http://schemas.microsoft.com/office/drawing/2014/main" id="{1532C14C-DC97-268A-5902-337C9AC65E05}"/>
              </a:ext>
            </a:extLst>
          </p:cNvPr>
          <p:cNvSpPr>
            <a:spLocks noGrp="1"/>
          </p:cNvSpPr>
          <p:nvPr>
            <p:ph idx="1"/>
          </p:nvPr>
        </p:nvSpPr>
        <p:spPr/>
        <p:txBody>
          <a:bodyPr>
            <a:noAutofit/>
          </a:bodyPr>
          <a:lstStyle/>
          <a:p>
            <a:pPr marL="0" indent="0">
              <a:buNone/>
            </a:pPr>
            <a:r>
              <a:rPr lang="en-HK" sz="3200" dirty="0">
                <a:effectLst/>
                <a:latin typeface="Calibri" panose="020F0502020204030204" pitchFamily="34" charset="0"/>
                <a:cs typeface="Calibri" panose="020F0502020204030204" pitchFamily="34" charset="0"/>
              </a:rPr>
              <a:t>4 But one of his disciples, Judas Iscariot, who was later to betray him, objected, 5 “Why wasn’t this perfume sold and the money given to the poor? It was worth a year’s wages.[b]” 6 He did not say this because he cared about the poor but because he was a thief; as keeper of the money bag, he used to help himself to what was put into it.</a:t>
            </a:r>
          </a:p>
          <a:p>
            <a:pPr marL="0" indent="0">
              <a:buNone/>
            </a:pPr>
            <a:r>
              <a:rPr lang="en-HK" sz="3200" dirty="0">
                <a:effectLst/>
                <a:latin typeface="Calibri" panose="020F0502020204030204" pitchFamily="34" charset="0"/>
                <a:cs typeface="Calibri" panose="020F0502020204030204" pitchFamily="34" charset="0"/>
              </a:rPr>
              <a:t>7 “Leave her alone,” Jesus replied. “</a:t>
            </a:r>
            <a:r>
              <a:rPr lang="en-HK" sz="3200" dirty="0">
                <a:solidFill>
                  <a:schemeClr val="accent4"/>
                </a:solidFill>
                <a:effectLst/>
                <a:latin typeface="Calibri" panose="020F0502020204030204" pitchFamily="34" charset="0"/>
                <a:cs typeface="Calibri" panose="020F0502020204030204" pitchFamily="34" charset="0"/>
              </a:rPr>
              <a:t>It was intended that she should save this perfume for the day of my burial….”</a:t>
            </a:r>
            <a:endParaRPr lang="en-HK" sz="3200" dirty="0">
              <a:effectLst/>
              <a:latin typeface="Calibri" panose="020F0502020204030204" pitchFamily="34" charset="0"/>
              <a:cs typeface="Calibri" panose="020F0502020204030204" pitchFamily="34" charset="0"/>
            </a:endParaRPr>
          </a:p>
          <a:p>
            <a:pPr marL="0" indent="0">
              <a:buNone/>
            </a:pPr>
            <a:endParaRPr lang="en-HK" sz="32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55417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2013 - 2022 Theme</Template>
  <TotalTime>21</TotalTime>
  <Words>611</Words>
  <Application>Microsoft Office PowerPoint</Application>
  <PresentationFormat>Widescreen</PresentationFormat>
  <Paragraphs>17</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1. Martha: Dangers of Distractions</vt:lpstr>
      <vt:lpstr>1. Martha: Dangers of Distractions</vt:lpstr>
      <vt:lpstr>PowerPoint Presentation</vt:lpstr>
      <vt:lpstr>2.  Mary: The Better Portion </vt:lpstr>
      <vt:lpstr>2.  Mary: The Better Portion </vt:lpstr>
      <vt:lpstr>2.  Mary: The Better Portion </vt:lpstr>
      <vt:lpstr>2.  Mary: The Better Portion </vt:lpstr>
      <vt:lpstr>3.  Jesus: Table He Prepares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Heewoo Han</dc:creator>
  <cp:lastModifiedBy>Heewoo Han</cp:lastModifiedBy>
  <cp:revision>5</cp:revision>
  <dcterms:created xsi:type="dcterms:W3CDTF">2024-02-16T08:18:40Z</dcterms:created>
  <dcterms:modified xsi:type="dcterms:W3CDTF">2024-02-17T15:33:13Z</dcterms:modified>
</cp:coreProperties>
</file>