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9" r:id="rId5"/>
    <p:sldId id="267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B54A3-D21D-4E2C-BEE8-29464F734782}" v="5" dt="2024-02-03T23:02:42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tin Church" clId="Web-{854B54A3-D21D-4E2C-BEE8-29464F734782}"/>
    <pc:docChg chg="addSld modSld">
      <pc:chgData name="Shatin Church" userId="" providerId="" clId="Web-{854B54A3-D21D-4E2C-BEE8-29464F734782}" dt="2024-02-03T23:02:42.004" v="4" actId="1076"/>
      <pc:docMkLst>
        <pc:docMk/>
      </pc:docMkLst>
      <pc:sldChg chg="addSp delSp modSp new">
        <pc:chgData name="Shatin Church" userId="" providerId="" clId="Web-{854B54A3-D21D-4E2C-BEE8-29464F734782}" dt="2024-02-03T23:02:42.004" v="4" actId="1076"/>
        <pc:sldMkLst>
          <pc:docMk/>
          <pc:sldMk cId="3480795359" sldId="267"/>
        </pc:sldMkLst>
        <pc:spChg chg="del">
          <ac:chgData name="Shatin Church" userId="" providerId="" clId="Web-{854B54A3-D21D-4E2C-BEE8-29464F734782}" dt="2024-02-03T23:02:12.311" v="1"/>
          <ac:spMkLst>
            <pc:docMk/>
            <pc:sldMk cId="3480795359" sldId="267"/>
            <ac:spMk id="3" creationId="{05690C99-2032-32DD-C72D-13479ED14574}"/>
          </ac:spMkLst>
        </pc:spChg>
        <pc:picChg chg="add mod ord">
          <ac:chgData name="Shatin Church" userId="" providerId="" clId="Web-{854B54A3-D21D-4E2C-BEE8-29464F734782}" dt="2024-02-03T23:02:42.004" v="4" actId="1076"/>
          <ac:picMkLst>
            <pc:docMk/>
            <pc:sldMk cId="3480795359" sldId="267"/>
            <ac:picMk id="4" creationId="{5363F5FF-DC29-8D6A-DD21-34CF96A625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5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7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3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3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6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47F82-50F4-7640-AA1F-70F548E26517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D0BBE-9C22-214E-B049-09BF7986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59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F0E9-4DB7-20DA-0F24-8A59B1DDE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80818-02DF-E216-132D-AB6586F3B1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47455-5E64-BA24-2423-0D64B28E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4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24897-4FBC-FCB0-9CD5-4A46A4CC7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B478-C22B-7BC9-015F-6C54DF1F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</a:t>
            </a:r>
            <a:r>
              <a:rPr lang="en-US"/>
              <a:t>Proclaiming the Good News (v.60, 51)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BA55-2F3B-2412-A134-B7370FC86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4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99A6-4E86-DA0B-73F1-1FE51D59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Road to Jerusalem: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CC123-C633-FD89-7905-E669FE8A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Facing Rejections with Grace (v.51-56)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Total Commitment (v.57-62)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Proclaiming the Good News (v.60, 51)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17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8975-780E-0776-E1AD-B38F5BF1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Facing Rejections with Grace (v.51-56)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2DB67-31E9-7F5E-02AB-625973FA2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 repentance is actually beautiful – Luke 3:1-20 | Let's Talk About Sunday">
            <a:extLst>
              <a:ext uri="{FF2B5EF4-FFF2-40B4-BE49-F238E27FC236}">
                <a16:creationId xmlns:a16="http://schemas.microsoft.com/office/drawing/2014/main" id="{6D14F48A-8B17-BDE9-BC66-D45EF4E16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r="2839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0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DE3B-76C3-F443-4426-B66F0FE5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 Things You Need to Know about John Wesley">
            <a:extLst>
              <a:ext uri="{FF2B5EF4-FFF2-40B4-BE49-F238E27FC236}">
                <a16:creationId xmlns:a16="http://schemas.microsoft.com/office/drawing/2014/main" id="{5363F5FF-DC29-8D6A-DD21-34CF96A62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84738" y="-37423"/>
            <a:ext cx="13106400" cy="6852372"/>
          </a:xfrm>
        </p:spPr>
      </p:pic>
    </p:spTree>
    <p:extLst>
      <p:ext uri="{BB962C8B-B14F-4D97-AF65-F5344CB8AC3E}">
        <p14:creationId xmlns:p14="http://schemas.microsoft.com/office/powerpoint/2010/main" val="348079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EAF47-8E1A-9057-FC13-6E49D008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3C1E-499D-F4D9-5E52-87F9C0B3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Total Commitment (v.57-62)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1A9A-311F-2C45-EAB9-6F21A4A0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tanding on a beach&#10;&#10;Description automatically generated">
            <a:extLst>
              <a:ext uri="{FF2B5EF4-FFF2-40B4-BE49-F238E27FC236}">
                <a16:creationId xmlns:a16="http://schemas.microsoft.com/office/drawing/2014/main" id="{13C80C55-2A76-4CE6-D72A-C133223C4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BD814-54E6-E564-88EF-7259B6A99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F054-F847-4A65-ACF5-C85E3F91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Total Commitment (v.57-62)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DF9C7-1BED-24DE-2046-57B4D3DE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Rows of plowed land&#10;&#10;Description automatically generated">
            <a:extLst>
              <a:ext uri="{FF2B5EF4-FFF2-40B4-BE49-F238E27FC236}">
                <a16:creationId xmlns:a16="http://schemas.microsoft.com/office/drawing/2014/main" id="{DCB6DBB4-86AD-3D0F-A6EC-572107618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" r="20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1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76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On the Road to Jerusalem: Cost</vt:lpstr>
      <vt:lpstr>1.  Facing Rejections with Grace (v.51-56) </vt:lpstr>
      <vt:lpstr>PowerPoint Presentation</vt:lpstr>
      <vt:lpstr>PowerPoint Presentation</vt:lpstr>
      <vt:lpstr>2.  Total Commitment (v.57-62) </vt:lpstr>
      <vt:lpstr>PowerPoint Presentation</vt:lpstr>
      <vt:lpstr>2.  Total Commitment (v.57-62) </vt:lpstr>
      <vt:lpstr>PowerPoint Presentation</vt:lpstr>
      <vt:lpstr>3.  Proclaiming the Good News (v.60, 51)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7</cp:revision>
  <dcterms:created xsi:type="dcterms:W3CDTF">2024-02-03T22:38:29Z</dcterms:created>
  <dcterms:modified xsi:type="dcterms:W3CDTF">2024-02-03T23:02:43Z</dcterms:modified>
</cp:coreProperties>
</file>