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53"/>
    <p:restoredTop sz="94694"/>
  </p:normalViewPr>
  <p:slideViewPr>
    <p:cSldViewPr snapToGrid="0">
      <p:cViewPr varScale="1">
        <p:scale>
          <a:sx n="64" d="100"/>
          <a:sy n="64" d="100"/>
        </p:scale>
        <p:origin x="184" y="1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070E-6ED4-8D4D-A6ED-FA6C71E13244}" type="datetimeFigureOut">
              <a:rPr lang="en-US" smtClean="0"/>
              <a:t>5/4/24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D3E3-D0C9-E942-A322-0361B755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8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070E-6ED4-8D4D-A6ED-FA6C71E13244}" type="datetimeFigureOut">
              <a:rPr lang="en-US" smtClean="0"/>
              <a:t>5/4/24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D3E3-D0C9-E942-A322-0361B755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2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070E-6ED4-8D4D-A6ED-FA6C71E13244}" type="datetimeFigureOut">
              <a:rPr lang="en-US" smtClean="0"/>
              <a:t>5/4/24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D3E3-D0C9-E942-A322-0361B755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3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070E-6ED4-8D4D-A6ED-FA6C71E13244}" type="datetimeFigureOut">
              <a:rPr lang="en-US" smtClean="0"/>
              <a:t>5/4/24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D3E3-D0C9-E942-A322-0361B755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1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070E-6ED4-8D4D-A6ED-FA6C71E13244}" type="datetimeFigureOut">
              <a:rPr lang="en-US" smtClean="0"/>
              <a:t>5/4/24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D3E3-D0C9-E942-A322-0361B755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0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070E-6ED4-8D4D-A6ED-FA6C71E13244}" type="datetimeFigureOut">
              <a:rPr lang="en-US" smtClean="0"/>
              <a:t>5/4/24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D3E3-D0C9-E942-A322-0361B755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9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070E-6ED4-8D4D-A6ED-FA6C71E13244}" type="datetimeFigureOut">
              <a:rPr lang="en-US" smtClean="0"/>
              <a:t>5/4/24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D3E3-D0C9-E942-A322-0361B755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3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070E-6ED4-8D4D-A6ED-FA6C71E13244}" type="datetimeFigureOut">
              <a:rPr lang="en-US" smtClean="0"/>
              <a:t>5/4/24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D3E3-D0C9-E942-A322-0361B755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6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070E-6ED4-8D4D-A6ED-FA6C71E13244}" type="datetimeFigureOut">
              <a:rPr lang="en-US" smtClean="0"/>
              <a:t>5/4/24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D3E3-D0C9-E942-A322-0361B755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9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070E-6ED4-8D4D-A6ED-FA6C71E13244}" type="datetimeFigureOut">
              <a:rPr lang="en-US" smtClean="0"/>
              <a:t>5/4/24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D3E3-D0C9-E942-A322-0361B755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9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070E-6ED4-8D4D-A6ED-FA6C71E13244}" type="datetimeFigureOut">
              <a:rPr lang="en-US" smtClean="0"/>
              <a:t>5/4/24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2D3E3-D0C9-E942-A322-0361B755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0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EF64070E-6ED4-8D4D-A6ED-FA6C71E13244}" type="datetimeFigureOut">
              <a:rPr lang="en-US" smtClean="0"/>
              <a:t>5/4/24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5652D3E3-D0C9-E942-A322-0361B755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06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ed square with white text&#10;&#10;Description automatically generated">
            <a:extLst>
              <a:ext uri="{FF2B5EF4-FFF2-40B4-BE49-F238E27FC236}">
                <a16:creationId xmlns:a16="http://schemas.microsoft.com/office/drawing/2014/main" id="{45744859-F741-82FD-8CD5-9FFCC5004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02" y="623275"/>
            <a:ext cx="5607882" cy="5607882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92B4B-BD5B-458A-D62E-486BC0DD6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2497" y="1056640"/>
            <a:ext cx="3197660" cy="3125746"/>
          </a:xfrm>
        </p:spPr>
        <p:txBody>
          <a:bodyPr anchor="b">
            <a:normAutofit/>
          </a:bodyPr>
          <a:lstStyle/>
          <a:p>
            <a:pPr algn="l"/>
            <a:r>
              <a:rPr lang="en-US" sz="7200" dirty="0"/>
              <a:t>Petty Tyrant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2EF913-416C-ED56-8A6E-8EB0504B4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496" y="4301656"/>
            <a:ext cx="2705619" cy="762618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/>
              <a:t>Episode 419</a:t>
            </a:r>
          </a:p>
        </p:txBody>
      </p:sp>
    </p:spTree>
    <p:extLst>
      <p:ext uri="{BB962C8B-B14F-4D97-AF65-F5344CB8AC3E}">
        <p14:creationId xmlns:p14="http://schemas.microsoft.com/office/powerpoint/2010/main" val="321627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784A-CB60-118E-6542-0FF721D7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David Asked (2:1-4)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2A360-D190-8307-A3F6-85B53F73D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Are we listening to God through the Bible?</a:t>
            </a:r>
          </a:p>
          <a:p>
            <a:r>
              <a:rPr lang="en-US" sz="3600" dirty="0"/>
              <a:t>Are we spending time with God in prayers?  </a:t>
            </a:r>
          </a:p>
        </p:txBody>
      </p:sp>
    </p:spTree>
    <p:extLst>
      <p:ext uri="{BB962C8B-B14F-4D97-AF65-F5344CB8AC3E}">
        <p14:creationId xmlns:p14="http://schemas.microsoft.com/office/powerpoint/2010/main" val="328846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15429-432A-CFDB-303C-396F76E56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898"/>
            <a:ext cx="10515600" cy="55011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19900" dirty="0"/>
              <a:t>מָשִׁיחַ</a:t>
            </a:r>
            <a:endParaRPr lang="en-US" sz="19900" dirty="0"/>
          </a:p>
          <a:p>
            <a:pPr marL="0" indent="0" algn="ctr">
              <a:buNone/>
            </a:pPr>
            <a:r>
              <a:rPr lang="en-US" sz="4800" dirty="0"/>
              <a:t>Messiah, </a:t>
            </a:r>
            <a:r>
              <a:rPr lang="en-US" sz="4800" i="1" dirty="0"/>
              <a:t>Christos</a:t>
            </a:r>
          </a:p>
        </p:txBody>
      </p:sp>
    </p:spTree>
    <p:extLst>
      <p:ext uri="{BB962C8B-B14F-4D97-AF65-F5344CB8AC3E}">
        <p14:creationId xmlns:p14="http://schemas.microsoft.com/office/powerpoint/2010/main" val="2544763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2C45-5AC2-D20B-B7F1-BFA86BC63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Rise and Fall of Saul (1 Samuel)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83662-6D6D-8C95-CCC9-CCFB739BE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64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n shining through rock formation">
            <a:extLst>
              <a:ext uri="{FF2B5EF4-FFF2-40B4-BE49-F238E27FC236}">
                <a16:creationId xmlns:a16="http://schemas.microsoft.com/office/drawing/2014/main" id="{EB3E342D-3A54-BD03-9F00-3C5F9B7AD7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03" b="8227"/>
          <a:stretch/>
        </p:blipFill>
        <p:spPr>
          <a:xfrm>
            <a:off x="3" y="10"/>
            <a:ext cx="12191997" cy="68579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35031" y="2213145"/>
            <a:ext cx="6864098" cy="2425614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43000">
                <a:schemeClr val="accent2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162550" y="0"/>
            <a:ext cx="7048678" cy="6858000"/>
          </a:xfrm>
          <a:prstGeom prst="rect">
            <a:avLst/>
          </a:prstGeom>
          <a:gradFill flip="none" rotWithShape="1">
            <a:gsLst>
              <a:gs pos="19000">
                <a:srgbClr val="000000">
                  <a:alpha val="59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86455" y="-60677"/>
            <a:ext cx="6864096" cy="698544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4000">
                <a:schemeClr val="accent2">
                  <a:alpha val="0"/>
                </a:schemeClr>
              </a:gs>
            </a:gsLst>
            <a:lin ang="7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EB5855-8EB7-1AE5-9030-5D0AA3C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695591" y="-647892"/>
            <a:ext cx="2839273" cy="12192001"/>
          </a:xfrm>
          <a:prstGeom prst="rect">
            <a:avLst/>
          </a:prstGeom>
          <a:gradFill>
            <a:gsLst>
              <a:gs pos="0">
                <a:schemeClr val="accent2"/>
              </a:gs>
              <a:gs pos="53000">
                <a:schemeClr val="accent5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8B2C45-5AC2-D20B-B7F1-BFA86BC6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2544417"/>
            <a:ext cx="6753018" cy="24330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The Rise and Fall of Kingdom (2 Samuel) </a:t>
            </a:r>
          </a:p>
        </p:txBody>
      </p:sp>
    </p:spTree>
    <p:extLst>
      <p:ext uri="{BB962C8B-B14F-4D97-AF65-F5344CB8AC3E}">
        <p14:creationId xmlns:p14="http://schemas.microsoft.com/office/powerpoint/2010/main" val="71501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784A-CB60-118E-6542-0FF721D7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David Waited (and Suffered)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2A360-D190-8307-A3F6-85B53F73D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Amalekite story vs. 1 Samuel 31</a:t>
            </a:r>
          </a:p>
        </p:txBody>
      </p:sp>
    </p:spTree>
    <p:extLst>
      <p:ext uri="{BB962C8B-B14F-4D97-AF65-F5344CB8AC3E}">
        <p14:creationId xmlns:p14="http://schemas.microsoft.com/office/powerpoint/2010/main" val="4034317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784A-CB60-118E-6542-0FF721D7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David Waited (and Suffered)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2A360-D190-8307-A3F6-85B53F73D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Amalekite story vs. 1 Samuel 31</a:t>
            </a:r>
          </a:p>
          <a:p>
            <a:pPr lvl="1"/>
            <a:r>
              <a:rPr lang="en-US" sz="3200" dirty="0"/>
              <a:t>Sin begins when we do not fear God and his rule </a:t>
            </a:r>
          </a:p>
        </p:txBody>
      </p:sp>
    </p:spTree>
    <p:extLst>
      <p:ext uri="{BB962C8B-B14F-4D97-AF65-F5344CB8AC3E}">
        <p14:creationId xmlns:p14="http://schemas.microsoft.com/office/powerpoint/2010/main" val="2043758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784A-CB60-118E-6542-0FF721D7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David Waited (and Suffered)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2A360-D190-8307-A3F6-85B53F73D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Amalekite story vs. 1 Samuel 31</a:t>
            </a:r>
          </a:p>
          <a:p>
            <a:r>
              <a:rPr lang="en-US" sz="3600" dirty="0"/>
              <a:t>Amalekite vs. David </a:t>
            </a:r>
          </a:p>
        </p:txBody>
      </p:sp>
    </p:spTree>
    <p:extLst>
      <p:ext uri="{BB962C8B-B14F-4D97-AF65-F5344CB8AC3E}">
        <p14:creationId xmlns:p14="http://schemas.microsoft.com/office/powerpoint/2010/main" val="308959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784A-CB60-118E-6542-0FF721D7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David Mourned (1:11-12)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2A360-D190-8307-A3F6-85B53F73D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Arrival of Amalekites, v1-2</a:t>
            </a:r>
          </a:p>
          <a:p>
            <a:pPr marL="0" indent="0">
              <a:buNone/>
            </a:pPr>
            <a:r>
              <a:rPr lang="en-US" sz="3600" dirty="0"/>
              <a:t>			Conversation, v.3-10</a:t>
            </a:r>
          </a:p>
          <a:p>
            <a:pPr marL="0" indent="0">
              <a:buNone/>
            </a:pPr>
            <a:r>
              <a:rPr lang="en-US" sz="3600" dirty="0"/>
              <a:t>						</a:t>
            </a:r>
            <a:r>
              <a:rPr lang="en-US" sz="3600" dirty="0">
                <a:solidFill>
                  <a:srgbClr val="FFC000"/>
                </a:solidFill>
              </a:rPr>
              <a:t>Reaction, v11-12</a:t>
            </a:r>
          </a:p>
          <a:p>
            <a:pPr marL="0" indent="0">
              <a:buNone/>
            </a:pPr>
            <a:r>
              <a:rPr lang="en-US" sz="3600" dirty="0"/>
              <a:t>			Conversation, v.13-14</a:t>
            </a:r>
          </a:p>
          <a:p>
            <a:pPr marL="0" indent="0">
              <a:buNone/>
            </a:pPr>
            <a:r>
              <a:rPr lang="en-US" sz="3600" dirty="0"/>
              <a:t>Elimination of Amalekite, v.15-16</a:t>
            </a:r>
          </a:p>
        </p:txBody>
      </p:sp>
    </p:spTree>
    <p:extLst>
      <p:ext uri="{BB962C8B-B14F-4D97-AF65-F5344CB8AC3E}">
        <p14:creationId xmlns:p14="http://schemas.microsoft.com/office/powerpoint/2010/main" val="116889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784A-CB60-118E-6542-0FF721D7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David Mourned (1:11-12)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2A360-D190-8307-A3F6-85B53F73D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do we feel about successes and failures of other churches?  Other Christians?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203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's hands folded together&#10;&#10;Description automatically generated">
            <a:extLst>
              <a:ext uri="{FF2B5EF4-FFF2-40B4-BE49-F238E27FC236}">
                <a16:creationId xmlns:a16="http://schemas.microsoft.com/office/drawing/2014/main" id="{41332423-C1D2-664E-7E2B-B19DCB4F7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510C4-2D3E-66A9-FA31-D8E42C56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3.  David Asked (2:1-4)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41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186</Words>
  <Application>Microsoft Macintosh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Petty Tyrant</vt:lpstr>
      <vt:lpstr>The Rise and Fall of Saul (1 Samuel) </vt:lpstr>
      <vt:lpstr>The Rise and Fall of Kingdom (2 Samuel) </vt:lpstr>
      <vt:lpstr>1. David Waited (and Suffered)</vt:lpstr>
      <vt:lpstr>1. David Waited (and Suffered)</vt:lpstr>
      <vt:lpstr>1. David Waited (and Suffered)</vt:lpstr>
      <vt:lpstr>2.  David Mourned (1:11-12)</vt:lpstr>
      <vt:lpstr>2.  David Mourned (1:11-12)</vt:lpstr>
      <vt:lpstr>3.  David Asked (2:1-4) </vt:lpstr>
      <vt:lpstr>3.  David Asked (2:1-4)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Petty Tyrant</dc:title>
  <dc:creator>Heewoo Han</dc:creator>
  <cp:lastModifiedBy>Heewoo Han</cp:lastModifiedBy>
  <cp:revision>2</cp:revision>
  <dcterms:created xsi:type="dcterms:W3CDTF">2024-05-04T03:15:05Z</dcterms:created>
  <dcterms:modified xsi:type="dcterms:W3CDTF">2024-05-04T03:43:18Z</dcterms:modified>
</cp:coreProperties>
</file>