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59" r:id="rId4"/>
    <p:sldId id="256" r:id="rId5"/>
    <p:sldId id="260" r:id="rId6"/>
    <p:sldId id="261" r:id="rId7"/>
    <p:sldId id="262" r:id="rId8"/>
    <p:sldId id="263" r:id="rId9"/>
    <p:sldId id="264" r:id="rId10"/>
    <p:sldId id="265" r:id="rId11"/>
    <p:sldId id="266" r:id="rId12"/>
    <p:sldId id="267" r:id="rId13"/>
    <p:sldId id="269" r:id="rId14"/>
    <p:sldId id="268" r:id="rId15"/>
    <p:sldId id="274" r:id="rId16"/>
    <p:sldId id="270" r:id="rId17"/>
    <p:sldId id="271" r:id="rId18"/>
    <p:sldId id="272" r:id="rId19"/>
    <p:sldId id="27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260305-DDBA-42D4-ADFB-83378F0B4505}" v="24" dt="2024-06-22T23:31:53.4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18"/>
  </p:normalViewPr>
  <p:slideViewPr>
    <p:cSldViewPr snapToGrid="0">
      <p:cViewPr varScale="1">
        <p:scale>
          <a:sx n="90" d="100"/>
          <a:sy n="90" d="100"/>
        </p:scale>
        <p:origin x="232"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tin Church" userId="SJzZO+sr62PczVkFV68xJ0UBMoap4fq5HJ28ayEjmsc=" providerId="None" clId="Web-{EC260305-DDBA-42D4-ADFB-83378F0B4505}"/>
    <pc:docChg chg="addSld modSld sldOrd">
      <pc:chgData name="Shatin Church" userId="SJzZO+sr62PczVkFV68xJ0UBMoap4fq5HJ28ayEjmsc=" providerId="None" clId="Web-{EC260305-DDBA-42D4-ADFB-83378F0B4505}" dt="2024-06-22T23:31:53.454" v="26"/>
      <pc:docMkLst>
        <pc:docMk/>
      </pc:docMkLst>
      <pc:sldChg chg="ord">
        <pc:chgData name="Shatin Church" userId="SJzZO+sr62PczVkFV68xJ0UBMoap4fq5HJ28ayEjmsc=" providerId="None" clId="Web-{EC260305-DDBA-42D4-ADFB-83378F0B4505}" dt="2024-06-22T23:31:53.454" v="26"/>
        <pc:sldMkLst>
          <pc:docMk/>
          <pc:sldMk cId="3842749949" sldId="268"/>
        </pc:sldMkLst>
      </pc:sldChg>
      <pc:sldChg chg="modSp">
        <pc:chgData name="Shatin Church" userId="SJzZO+sr62PczVkFV68xJ0UBMoap4fq5HJ28ayEjmsc=" providerId="None" clId="Web-{EC260305-DDBA-42D4-ADFB-83378F0B4505}" dt="2024-06-22T23:31:17.328" v="24" actId="20577"/>
        <pc:sldMkLst>
          <pc:docMk/>
          <pc:sldMk cId="1195472145" sldId="269"/>
        </pc:sldMkLst>
        <pc:spChg chg="mod">
          <ac:chgData name="Shatin Church" userId="SJzZO+sr62PczVkFV68xJ0UBMoap4fq5HJ28ayEjmsc=" providerId="None" clId="Web-{EC260305-DDBA-42D4-ADFB-83378F0B4505}" dt="2024-06-22T23:31:17.328" v="24" actId="20577"/>
          <ac:spMkLst>
            <pc:docMk/>
            <pc:sldMk cId="1195472145" sldId="269"/>
            <ac:spMk id="3" creationId="{FCEABC93-2E37-0CE8-8810-F29706D11947}"/>
          </ac:spMkLst>
        </pc:spChg>
      </pc:sldChg>
      <pc:sldChg chg="modSp">
        <pc:chgData name="Shatin Church" userId="SJzZO+sr62PczVkFV68xJ0UBMoap4fq5HJ28ayEjmsc=" providerId="None" clId="Web-{EC260305-DDBA-42D4-ADFB-83378F0B4505}" dt="2024-06-22T23:29:37.981" v="6" actId="20577"/>
        <pc:sldMkLst>
          <pc:docMk/>
          <pc:sldMk cId="190018080" sldId="270"/>
        </pc:sldMkLst>
        <pc:spChg chg="mod">
          <ac:chgData name="Shatin Church" userId="SJzZO+sr62PczVkFV68xJ0UBMoap4fq5HJ28ayEjmsc=" providerId="None" clId="Web-{EC260305-DDBA-42D4-ADFB-83378F0B4505}" dt="2024-06-22T23:29:37.981" v="6" actId="20577"/>
          <ac:spMkLst>
            <pc:docMk/>
            <pc:sldMk cId="190018080" sldId="270"/>
            <ac:spMk id="3" creationId="{FCEABC93-2E37-0CE8-8810-F29706D11947}"/>
          </ac:spMkLst>
        </pc:spChg>
      </pc:sldChg>
      <pc:sldChg chg="add replId">
        <pc:chgData name="Shatin Church" userId="SJzZO+sr62PczVkFV68xJ0UBMoap4fq5HJ28ayEjmsc=" providerId="None" clId="Web-{EC260305-DDBA-42D4-ADFB-83378F0B4505}" dt="2024-06-22T23:30:06.669" v="7"/>
        <pc:sldMkLst>
          <pc:docMk/>
          <pc:sldMk cId="3336323085" sldId="27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E2DDD4-BCA0-234E-9F11-829D89F09067}" type="doc">
      <dgm:prSet loTypeId="urn:microsoft.com/office/officeart/2008/layout/CircleAccentTimeline" loCatId="" qsTypeId="urn:microsoft.com/office/officeart/2005/8/quickstyle/simple1" qsCatId="simple" csTypeId="urn:microsoft.com/office/officeart/2005/8/colors/accent1_2" csCatId="accent1" phldr="1"/>
      <dgm:spPr/>
    </dgm:pt>
    <dgm:pt modelId="{ADC71BD0-BCBB-E540-B095-DFDE28517763}">
      <dgm:prSet phldrT="[Text]" custT="1"/>
      <dgm:spPr/>
      <dgm:t>
        <a:bodyPr/>
        <a:lstStyle/>
        <a:p>
          <a:r>
            <a:rPr lang="en-GB" sz="1800" dirty="0">
              <a:latin typeface="Arial" panose="020B0604020202020204" pitchFamily="34" charset="0"/>
              <a:cs typeface="Arial" panose="020B0604020202020204" pitchFamily="34" charset="0"/>
            </a:rPr>
            <a:t>Amnon rapes Tamar (Ch.13)</a:t>
          </a:r>
        </a:p>
      </dgm:t>
    </dgm:pt>
    <dgm:pt modelId="{9A486D8F-E260-C743-AED9-90810EC7352F}" type="parTrans" cxnId="{8BC8757B-BA21-C942-9AE7-C3687992264C}">
      <dgm:prSet/>
      <dgm:spPr/>
      <dgm:t>
        <a:bodyPr/>
        <a:lstStyle/>
        <a:p>
          <a:endParaRPr lang="en-GB"/>
        </a:p>
      </dgm:t>
    </dgm:pt>
    <dgm:pt modelId="{D20ED25C-6A5B-2945-980C-5A06A9CE2DD0}" type="sibTrans" cxnId="{8BC8757B-BA21-C942-9AE7-C3687992264C}">
      <dgm:prSet/>
      <dgm:spPr/>
      <dgm:t>
        <a:bodyPr/>
        <a:lstStyle/>
        <a:p>
          <a:endParaRPr lang="en-GB"/>
        </a:p>
      </dgm:t>
    </dgm:pt>
    <dgm:pt modelId="{793FE7A8-33D8-EF47-92A3-F33006503F95}">
      <dgm:prSet phldrT="[Text]" custT="1"/>
      <dgm:spPr/>
      <dgm:t>
        <a:bodyPr/>
        <a:lstStyle/>
        <a:p>
          <a:r>
            <a:rPr lang="en-GB" sz="1800" dirty="0">
              <a:latin typeface="Arial" panose="020B0604020202020204" pitchFamily="34" charset="0"/>
              <a:cs typeface="Arial" panose="020B0604020202020204" pitchFamily="34" charset="0"/>
            </a:rPr>
            <a:t>Absalom returns to Jerusalem after 3 years in exile (Ch14)</a:t>
          </a:r>
        </a:p>
      </dgm:t>
    </dgm:pt>
    <dgm:pt modelId="{EBD8C899-3EF0-E64A-88EF-48C236AC9F70}" type="parTrans" cxnId="{13D8841E-0EBF-BB47-95ED-C7F2224564EE}">
      <dgm:prSet/>
      <dgm:spPr/>
      <dgm:t>
        <a:bodyPr/>
        <a:lstStyle/>
        <a:p>
          <a:endParaRPr lang="en-GB"/>
        </a:p>
      </dgm:t>
    </dgm:pt>
    <dgm:pt modelId="{2ADACA0B-69EE-8A4B-AB5B-111F210617BA}" type="sibTrans" cxnId="{13D8841E-0EBF-BB47-95ED-C7F2224564EE}">
      <dgm:prSet/>
      <dgm:spPr/>
      <dgm:t>
        <a:bodyPr/>
        <a:lstStyle/>
        <a:p>
          <a:endParaRPr lang="en-GB"/>
        </a:p>
      </dgm:t>
    </dgm:pt>
    <dgm:pt modelId="{44AB7CEF-8341-2B43-B453-A61F484A5243}">
      <dgm:prSet phldrT="[Text]" custT="1"/>
      <dgm:spPr/>
      <dgm:t>
        <a:bodyPr/>
        <a:lstStyle/>
        <a:p>
          <a:r>
            <a:rPr lang="en-GB" sz="1800" dirty="0">
              <a:latin typeface="Arial" panose="020B0604020202020204" pitchFamily="34" charset="0"/>
              <a:cs typeface="Arial" panose="020B0604020202020204" pitchFamily="34" charset="0"/>
            </a:rPr>
            <a:t>Absalom stages a coup; </a:t>
          </a:r>
          <a:r>
            <a:rPr lang="en-GB" sz="1800" dirty="0" err="1">
              <a:latin typeface="Arial" panose="020B0604020202020204" pitchFamily="34" charset="0"/>
              <a:cs typeface="Arial" panose="020B0604020202020204" pitchFamily="34" charset="0"/>
            </a:rPr>
            <a:t>Ahitophel</a:t>
          </a:r>
          <a:r>
            <a:rPr lang="en-GB" sz="1800" dirty="0">
              <a:latin typeface="Arial" panose="020B0604020202020204" pitchFamily="34" charset="0"/>
              <a:cs typeface="Arial" panose="020B0604020202020204" pitchFamily="34" charset="0"/>
            </a:rPr>
            <a:t> joins as a senior advisor (Ch.15)</a:t>
          </a:r>
        </a:p>
      </dgm:t>
    </dgm:pt>
    <dgm:pt modelId="{C52831BF-4E26-5742-AB4F-B86651FBB6EB}" type="parTrans" cxnId="{E25E71DF-2E46-3B4E-AE41-90A2327A83FF}">
      <dgm:prSet/>
      <dgm:spPr/>
      <dgm:t>
        <a:bodyPr/>
        <a:lstStyle/>
        <a:p>
          <a:endParaRPr lang="en-GB"/>
        </a:p>
      </dgm:t>
    </dgm:pt>
    <dgm:pt modelId="{F93F58C9-98C2-474C-B9D2-9B329DAEE798}" type="sibTrans" cxnId="{E25E71DF-2E46-3B4E-AE41-90A2327A83FF}">
      <dgm:prSet/>
      <dgm:spPr/>
      <dgm:t>
        <a:bodyPr/>
        <a:lstStyle/>
        <a:p>
          <a:endParaRPr lang="en-GB"/>
        </a:p>
      </dgm:t>
    </dgm:pt>
    <dgm:pt modelId="{6FB45B47-D577-BA45-984D-D4E881D1AA75}">
      <dgm:prSet phldrT="[Text]" custT="1"/>
      <dgm:spPr/>
      <dgm:t>
        <a:bodyPr/>
        <a:lstStyle/>
        <a:p>
          <a:r>
            <a:rPr lang="en-GB" sz="1800" dirty="0">
              <a:latin typeface="Arial" panose="020B0604020202020204" pitchFamily="34" charset="0"/>
              <a:cs typeface="Arial" panose="020B0604020202020204" pitchFamily="34" charset="0"/>
            </a:rPr>
            <a:t>Absalom kills Amnon (Ch.13)</a:t>
          </a:r>
        </a:p>
      </dgm:t>
    </dgm:pt>
    <dgm:pt modelId="{B6F3E947-1FF7-3241-BA61-324C1AC968A9}" type="parTrans" cxnId="{FC31693F-953F-F242-8C1A-2E46AB1490BF}">
      <dgm:prSet/>
      <dgm:spPr/>
      <dgm:t>
        <a:bodyPr/>
        <a:lstStyle/>
        <a:p>
          <a:endParaRPr lang="en-GB"/>
        </a:p>
      </dgm:t>
    </dgm:pt>
    <dgm:pt modelId="{4279CEEF-0FF9-C248-B5D3-DBB518ECCB08}" type="sibTrans" cxnId="{FC31693F-953F-F242-8C1A-2E46AB1490BF}">
      <dgm:prSet/>
      <dgm:spPr/>
      <dgm:t>
        <a:bodyPr/>
        <a:lstStyle/>
        <a:p>
          <a:endParaRPr lang="en-GB"/>
        </a:p>
      </dgm:t>
    </dgm:pt>
    <dgm:pt modelId="{D7F240B7-7244-0D4D-92B9-7B8CED989F30}">
      <dgm:prSet phldrT="[Text]" custT="1"/>
      <dgm:spPr/>
      <dgm:t>
        <a:bodyPr/>
        <a:lstStyle/>
        <a:p>
          <a:r>
            <a:rPr lang="en-GB" sz="1800" dirty="0">
              <a:latin typeface="Arial"/>
              <a:cs typeface="Arial"/>
            </a:rPr>
            <a:t>David flees Jerusalem; sends Hushai as an advisor to Absalom (Ch.15)</a:t>
          </a:r>
        </a:p>
      </dgm:t>
    </dgm:pt>
    <dgm:pt modelId="{1F2FC12F-2809-114D-9778-3FB5EE485C01}" type="parTrans" cxnId="{D5829364-8818-0E4C-8119-1563031727C9}">
      <dgm:prSet/>
      <dgm:spPr/>
      <dgm:t>
        <a:bodyPr/>
        <a:lstStyle/>
        <a:p>
          <a:endParaRPr lang="en-GB"/>
        </a:p>
      </dgm:t>
    </dgm:pt>
    <dgm:pt modelId="{8828288F-311A-7044-AA24-194A0323CCCC}" type="sibTrans" cxnId="{D5829364-8818-0E4C-8119-1563031727C9}">
      <dgm:prSet/>
      <dgm:spPr/>
      <dgm:t>
        <a:bodyPr/>
        <a:lstStyle/>
        <a:p>
          <a:endParaRPr lang="en-GB"/>
        </a:p>
      </dgm:t>
    </dgm:pt>
    <dgm:pt modelId="{F0395584-BB7A-BE4C-9C48-14FC1C5BD6E0}">
      <dgm:prSet phldrT="[Text]" custT="1"/>
      <dgm:spPr/>
      <dgm:t>
        <a:bodyPr/>
        <a:lstStyle/>
        <a:p>
          <a:r>
            <a:rPr lang="en-GB" sz="1800" dirty="0">
              <a:latin typeface="Arial"/>
              <a:cs typeface="Arial"/>
            </a:rPr>
            <a:t>Absalom listens to Hushai over </a:t>
          </a:r>
          <a:r>
            <a:rPr lang="en-GB" sz="1800" dirty="0" err="1">
              <a:latin typeface="Arial"/>
              <a:cs typeface="Arial"/>
            </a:rPr>
            <a:t>Ahitophel</a:t>
          </a:r>
          <a:r>
            <a:rPr lang="en-GB" sz="1800" dirty="0">
              <a:latin typeface="Arial"/>
              <a:cs typeface="Arial"/>
            </a:rPr>
            <a:t> (Ch.17)</a:t>
          </a:r>
        </a:p>
      </dgm:t>
    </dgm:pt>
    <dgm:pt modelId="{756589D5-F33D-B441-81A0-C8C7D7C0AA7B}" type="sibTrans" cxnId="{4B08AF6A-43F9-8E41-AE7F-81180653EEE9}">
      <dgm:prSet/>
      <dgm:spPr/>
      <dgm:t>
        <a:bodyPr/>
        <a:lstStyle/>
        <a:p>
          <a:endParaRPr lang="en-GB"/>
        </a:p>
      </dgm:t>
    </dgm:pt>
    <dgm:pt modelId="{3B3AE222-6174-0048-8165-03DF20A858FB}" type="parTrans" cxnId="{4B08AF6A-43F9-8E41-AE7F-81180653EEE9}">
      <dgm:prSet/>
      <dgm:spPr/>
      <dgm:t>
        <a:bodyPr/>
        <a:lstStyle/>
        <a:p>
          <a:endParaRPr lang="en-GB"/>
        </a:p>
      </dgm:t>
    </dgm:pt>
    <dgm:pt modelId="{CFEEE41A-99A7-2949-A9A7-279F8F0BDCA0}">
      <dgm:prSet phldrT="[Text]" custT="1"/>
      <dgm:spPr/>
      <dgm:t>
        <a:bodyPr/>
        <a:lstStyle/>
        <a:p>
          <a:r>
            <a:rPr lang="en-GB" sz="1800" dirty="0">
              <a:latin typeface="Arial" panose="020B0604020202020204" pitchFamily="34" charset="0"/>
              <a:cs typeface="Arial" panose="020B0604020202020204" pitchFamily="34" charset="0"/>
            </a:rPr>
            <a:t>David's forces defeats Absalom's  </a:t>
          </a:r>
        </a:p>
      </dgm:t>
    </dgm:pt>
    <dgm:pt modelId="{61C911A6-E168-564D-B3E6-01649EC01AD0}" type="sibTrans" cxnId="{2D256988-35AF-1E43-B9F0-639EF615D962}">
      <dgm:prSet/>
      <dgm:spPr/>
      <dgm:t>
        <a:bodyPr/>
        <a:lstStyle/>
        <a:p>
          <a:endParaRPr lang="en-GB"/>
        </a:p>
      </dgm:t>
    </dgm:pt>
    <dgm:pt modelId="{6132B14E-C782-A044-9FF6-FC8083BC421B}" type="parTrans" cxnId="{2D256988-35AF-1E43-B9F0-639EF615D962}">
      <dgm:prSet/>
      <dgm:spPr/>
      <dgm:t>
        <a:bodyPr/>
        <a:lstStyle/>
        <a:p>
          <a:endParaRPr lang="en-GB"/>
        </a:p>
      </dgm:t>
    </dgm:pt>
    <dgm:pt modelId="{D111FD19-DD40-0847-825A-BB77EB874A6F}">
      <dgm:prSet phldrT="[Text]" custT="1"/>
      <dgm:spPr/>
      <dgm:t>
        <a:bodyPr/>
        <a:lstStyle/>
        <a:p>
          <a:r>
            <a:rPr lang="en-GB" sz="1800" dirty="0">
              <a:latin typeface="Arial" panose="020B0604020202020204" pitchFamily="34" charset="0"/>
              <a:cs typeface="Arial" panose="020B0604020202020204" pitchFamily="34" charset="0"/>
            </a:rPr>
            <a:t>Joab personally kills Absalom (Ch.18)</a:t>
          </a:r>
        </a:p>
      </dgm:t>
    </dgm:pt>
    <dgm:pt modelId="{1F75C353-9BD2-254A-A9EB-9843E9E5DBC8}" type="parTrans" cxnId="{1909AB7E-B910-8644-8059-C5DD77838424}">
      <dgm:prSet/>
      <dgm:spPr/>
      <dgm:t>
        <a:bodyPr/>
        <a:lstStyle/>
        <a:p>
          <a:endParaRPr lang="en-GB"/>
        </a:p>
      </dgm:t>
    </dgm:pt>
    <dgm:pt modelId="{E19DBEAA-EE89-124F-B844-3916A9A086ED}" type="sibTrans" cxnId="{1909AB7E-B910-8644-8059-C5DD77838424}">
      <dgm:prSet/>
      <dgm:spPr/>
      <dgm:t>
        <a:bodyPr/>
        <a:lstStyle/>
        <a:p>
          <a:endParaRPr lang="en-GB"/>
        </a:p>
      </dgm:t>
    </dgm:pt>
    <dgm:pt modelId="{FE9000BF-BAFA-DF4C-AA68-958FEF60DB1B}" type="pres">
      <dgm:prSet presAssocID="{54E2DDD4-BCA0-234E-9F11-829D89F09067}" presName="Name0" presStyleCnt="0">
        <dgm:presLayoutVars>
          <dgm:dir/>
        </dgm:presLayoutVars>
      </dgm:prSet>
      <dgm:spPr/>
    </dgm:pt>
    <dgm:pt modelId="{D38EE95A-9DD6-D943-91C1-CB580DDDCFBF}" type="pres">
      <dgm:prSet presAssocID="{ADC71BD0-BCBB-E540-B095-DFDE28517763}" presName="parComposite" presStyleCnt="0"/>
      <dgm:spPr/>
    </dgm:pt>
    <dgm:pt modelId="{D68DDCD6-59D2-5040-AE0C-5603F91D98D7}" type="pres">
      <dgm:prSet presAssocID="{ADC71BD0-BCBB-E540-B095-DFDE28517763}" presName="parBigCircle" presStyleLbl="node0" presStyleIdx="0" presStyleCnt="5"/>
      <dgm:spPr/>
    </dgm:pt>
    <dgm:pt modelId="{02C9867D-ACE8-AD40-A6D1-8BEF613867AD}" type="pres">
      <dgm:prSet presAssocID="{ADC71BD0-BCBB-E540-B095-DFDE28517763}" presName="parTx" presStyleLbl="revTx" presStyleIdx="0" presStyleCnt="11"/>
      <dgm:spPr/>
    </dgm:pt>
    <dgm:pt modelId="{C5598BAD-71E9-694D-B6AF-4573853A31BF}" type="pres">
      <dgm:prSet presAssocID="{ADC71BD0-BCBB-E540-B095-DFDE28517763}" presName="bSpace" presStyleCnt="0"/>
      <dgm:spPr/>
    </dgm:pt>
    <dgm:pt modelId="{9F3B73F5-15D9-3F43-88C0-1802CE4F2B51}" type="pres">
      <dgm:prSet presAssocID="{ADC71BD0-BCBB-E540-B095-DFDE28517763}" presName="parBackupNorm" presStyleCnt="0"/>
      <dgm:spPr/>
    </dgm:pt>
    <dgm:pt modelId="{E2FB287C-7FFA-5948-ADE9-D6BE9BFD2D0A}" type="pres">
      <dgm:prSet presAssocID="{D20ED25C-6A5B-2945-980C-5A06A9CE2DD0}" presName="parSpace" presStyleCnt="0"/>
      <dgm:spPr/>
    </dgm:pt>
    <dgm:pt modelId="{F68BAC16-6B68-D54C-A03E-C84856FF17E4}" type="pres">
      <dgm:prSet presAssocID="{6FB45B47-D577-BA45-984D-D4E881D1AA75}" presName="desBackupLeftNorm" presStyleCnt="0"/>
      <dgm:spPr/>
    </dgm:pt>
    <dgm:pt modelId="{B5351ECD-8F13-164C-93E6-BDCA1AF60758}" type="pres">
      <dgm:prSet presAssocID="{6FB45B47-D577-BA45-984D-D4E881D1AA75}" presName="desComposite" presStyleCnt="0"/>
      <dgm:spPr/>
    </dgm:pt>
    <dgm:pt modelId="{E2453234-009D-2B47-8EDC-681A69B14042}" type="pres">
      <dgm:prSet presAssocID="{6FB45B47-D577-BA45-984D-D4E881D1AA75}" presName="desCircle" presStyleLbl="node1" presStyleIdx="0" presStyleCnt="3"/>
      <dgm:spPr/>
    </dgm:pt>
    <dgm:pt modelId="{052FE501-8181-F341-B2B4-810AF0463A8A}" type="pres">
      <dgm:prSet presAssocID="{6FB45B47-D577-BA45-984D-D4E881D1AA75}" presName="chTx" presStyleLbl="revTx" presStyleIdx="1" presStyleCnt="11" custLinFactNeighborX="2898" custLinFactNeighborY="12716"/>
      <dgm:spPr/>
    </dgm:pt>
    <dgm:pt modelId="{8D1E588F-D3A3-994F-AE45-EC063D07D005}" type="pres">
      <dgm:prSet presAssocID="{6FB45B47-D577-BA45-984D-D4E881D1AA75}" presName="desTx" presStyleLbl="revTx" presStyleIdx="2" presStyleCnt="11">
        <dgm:presLayoutVars>
          <dgm:bulletEnabled val="1"/>
        </dgm:presLayoutVars>
      </dgm:prSet>
      <dgm:spPr/>
    </dgm:pt>
    <dgm:pt modelId="{3730ED34-7714-6740-9701-77373FA85187}" type="pres">
      <dgm:prSet presAssocID="{6FB45B47-D577-BA45-984D-D4E881D1AA75}" presName="desBackupRightNorm" presStyleCnt="0"/>
      <dgm:spPr/>
    </dgm:pt>
    <dgm:pt modelId="{52EAF361-E01F-584B-A939-0A55C49E1EBF}" type="pres">
      <dgm:prSet presAssocID="{4279CEEF-0FF9-C248-B5D3-DBB518ECCB08}" presName="desSpace" presStyleCnt="0"/>
      <dgm:spPr/>
    </dgm:pt>
    <dgm:pt modelId="{CC00498B-9337-A341-83E5-1B1FEB5B34A2}" type="pres">
      <dgm:prSet presAssocID="{793FE7A8-33D8-EF47-92A3-F33006503F95}" presName="parComposite" presStyleCnt="0"/>
      <dgm:spPr/>
    </dgm:pt>
    <dgm:pt modelId="{D35A240F-B2B9-0745-BCB6-C3E146A8AAC1}" type="pres">
      <dgm:prSet presAssocID="{793FE7A8-33D8-EF47-92A3-F33006503F95}" presName="parBigCircle" presStyleLbl="node0" presStyleIdx="1" presStyleCnt="5"/>
      <dgm:spPr/>
    </dgm:pt>
    <dgm:pt modelId="{B1DB01E5-4E86-8147-88A0-8865E0D3B371}" type="pres">
      <dgm:prSet presAssocID="{793FE7A8-33D8-EF47-92A3-F33006503F95}" presName="parTx" presStyleLbl="revTx" presStyleIdx="3" presStyleCnt="11"/>
      <dgm:spPr/>
    </dgm:pt>
    <dgm:pt modelId="{AB0177C4-CFCF-DF49-936A-1E8ECA6465AF}" type="pres">
      <dgm:prSet presAssocID="{793FE7A8-33D8-EF47-92A3-F33006503F95}" presName="bSpace" presStyleCnt="0"/>
      <dgm:spPr/>
    </dgm:pt>
    <dgm:pt modelId="{D605E912-4DC8-EA4B-8217-AA5E878E4203}" type="pres">
      <dgm:prSet presAssocID="{793FE7A8-33D8-EF47-92A3-F33006503F95}" presName="parBackupNorm" presStyleCnt="0"/>
      <dgm:spPr/>
    </dgm:pt>
    <dgm:pt modelId="{6663B800-BE74-FE4A-8469-1200ADDD5605}" type="pres">
      <dgm:prSet presAssocID="{2ADACA0B-69EE-8A4B-AB5B-111F210617BA}" presName="parSpace" presStyleCnt="0"/>
      <dgm:spPr/>
    </dgm:pt>
    <dgm:pt modelId="{DD2C793F-5F1A-D54B-920D-4F28E217CD43}" type="pres">
      <dgm:prSet presAssocID="{44AB7CEF-8341-2B43-B453-A61F484A5243}" presName="parComposite" presStyleCnt="0"/>
      <dgm:spPr/>
    </dgm:pt>
    <dgm:pt modelId="{6D8AA4BA-255B-B049-8E74-60DF0D81799F}" type="pres">
      <dgm:prSet presAssocID="{44AB7CEF-8341-2B43-B453-A61F484A5243}" presName="parBigCircle" presStyleLbl="node0" presStyleIdx="2" presStyleCnt="5"/>
      <dgm:spPr/>
    </dgm:pt>
    <dgm:pt modelId="{60F8ADE9-7766-1F43-9210-904C1F326E0E}" type="pres">
      <dgm:prSet presAssocID="{44AB7CEF-8341-2B43-B453-A61F484A5243}" presName="parTx" presStyleLbl="revTx" presStyleIdx="4" presStyleCnt="11"/>
      <dgm:spPr/>
    </dgm:pt>
    <dgm:pt modelId="{872AA4D2-4B2C-B048-8B0B-105B90E1C33F}" type="pres">
      <dgm:prSet presAssocID="{44AB7CEF-8341-2B43-B453-A61F484A5243}" presName="bSpace" presStyleCnt="0"/>
      <dgm:spPr/>
    </dgm:pt>
    <dgm:pt modelId="{010E928E-D6AE-C94C-8C22-BDDF3A3FFBBE}" type="pres">
      <dgm:prSet presAssocID="{44AB7CEF-8341-2B43-B453-A61F484A5243}" presName="parBackupNorm" presStyleCnt="0"/>
      <dgm:spPr/>
    </dgm:pt>
    <dgm:pt modelId="{F554B936-35C6-DA41-B213-F50CDE22EC1C}" type="pres">
      <dgm:prSet presAssocID="{F93F58C9-98C2-474C-B9D2-9B329DAEE798}" presName="parSpace" presStyleCnt="0"/>
      <dgm:spPr/>
    </dgm:pt>
    <dgm:pt modelId="{729E24FA-C479-9945-B71A-5D5F39590EF7}" type="pres">
      <dgm:prSet presAssocID="{D7F240B7-7244-0D4D-92B9-7B8CED989F30}" presName="desBackupLeftNorm" presStyleCnt="0"/>
      <dgm:spPr/>
    </dgm:pt>
    <dgm:pt modelId="{27127417-F1EC-F644-8911-34BE6DC1A27F}" type="pres">
      <dgm:prSet presAssocID="{D7F240B7-7244-0D4D-92B9-7B8CED989F30}" presName="desComposite" presStyleCnt="0"/>
      <dgm:spPr/>
    </dgm:pt>
    <dgm:pt modelId="{DC63B5D7-1B29-2746-BECC-BD73034E2E68}" type="pres">
      <dgm:prSet presAssocID="{D7F240B7-7244-0D4D-92B9-7B8CED989F30}" presName="desCircle" presStyleLbl="node1" presStyleIdx="1" presStyleCnt="3"/>
      <dgm:spPr/>
    </dgm:pt>
    <dgm:pt modelId="{5CFFE1A6-9BC0-A841-98A4-55EFF3074239}" type="pres">
      <dgm:prSet presAssocID="{D7F240B7-7244-0D4D-92B9-7B8CED989F30}" presName="chTx" presStyleLbl="revTx" presStyleIdx="5" presStyleCnt="11" custLinFactNeighborX="25732" custLinFactNeighborY="20943"/>
      <dgm:spPr/>
    </dgm:pt>
    <dgm:pt modelId="{8F6BA3C4-9985-1F44-865F-561862E15D6F}" type="pres">
      <dgm:prSet presAssocID="{D7F240B7-7244-0D4D-92B9-7B8CED989F30}" presName="desTx" presStyleLbl="revTx" presStyleIdx="6" presStyleCnt="11">
        <dgm:presLayoutVars>
          <dgm:bulletEnabled val="1"/>
        </dgm:presLayoutVars>
      </dgm:prSet>
      <dgm:spPr/>
    </dgm:pt>
    <dgm:pt modelId="{F3C73E7E-BD05-C74F-BA56-DE963A3FC0C9}" type="pres">
      <dgm:prSet presAssocID="{D7F240B7-7244-0D4D-92B9-7B8CED989F30}" presName="desBackupRightNorm" presStyleCnt="0"/>
      <dgm:spPr/>
    </dgm:pt>
    <dgm:pt modelId="{1A664136-F3DD-0E40-8C2C-62B9E78107B8}" type="pres">
      <dgm:prSet presAssocID="{8828288F-311A-7044-AA24-194A0323CCCC}" presName="desSpace" presStyleCnt="0"/>
      <dgm:spPr/>
    </dgm:pt>
    <dgm:pt modelId="{9DCB213F-87EE-E54E-94C8-6CC9706FF1D3}" type="pres">
      <dgm:prSet presAssocID="{F0395584-BB7A-BE4C-9C48-14FC1C5BD6E0}" presName="parComposite" presStyleCnt="0"/>
      <dgm:spPr/>
    </dgm:pt>
    <dgm:pt modelId="{A303BD84-671D-274D-9617-FFF1E892A52A}" type="pres">
      <dgm:prSet presAssocID="{F0395584-BB7A-BE4C-9C48-14FC1C5BD6E0}" presName="parBigCircle" presStyleLbl="node0" presStyleIdx="3" presStyleCnt="5"/>
      <dgm:spPr/>
    </dgm:pt>
    <dgm:pt modelId="{EB5C50B0-867E-8445-A615-352CA362B119}" type="pres">
      <dgm:prSet presAssocID="{F0395584-BB7A-BE4C-9C48-14FC1C5BD6E0}" presName="parTx" presStyleLbl="revTx" presStyleIdx="7" presStyleCnt="11"/>
      <dgm:spPr/>
    </dgm:pt>
    <dgm:pt modelId="{4B113B6A-BB4C-474B-993B-9F59120B81E1}" type="pres">
      <dgm:prSet presAssocID="{F0395584-BB7A-BE4C-9C48-14FC1C5BD6E0}" presName="bSpace" presStyleCnt="0"/>
      <dgm:spPr/>
    </dgm:pt>
    <dgm:pt modelId="{56884036-BE07-EB49-B23D-100D20D9FAA6}" type="pres">
      <dgm:prSet presAssocID="{F0395584-BB7A-BE4C-9C48-14FC1C5BD6E0}" presName="parBackupNorm" presStyleCnt="0"/>
      <dgm:spPr/>
    </dgm:pt>
    <dgm:pt modelId="{F666EDDB-D1AD-6A45-9D64-A07D0353D15A}" type="pres">
      <dgm:prSet presAssocID="{756589D5-F33D-B441-81A0-C8C7D7C0AA7B}" presName="parSpace" presStyleCnt="0"/>
      <dgm:spPr/>
    </dgm:pt>
    <dgm:pt modelId="{52C557BE-5A13-7F40-96D4-401C4E1F36E4}" type="pres">
      <dgm:prSet presAssocID="{CFEEE41A-99A7-2949-A9A7-279F8F0BDCA0}" presName="parComposite" presStyleCnt="0"/>
      <dgm:spPr/>
    </dgm:pt>
    <dgm:pt modelId="{3850F287-4784-2B49-9A4E-204C1328C1F3}" type="pres">
      <dgm:prSet presAssocID="{CFEEE41A-99A7-2949-A9A7-279F8F0BDCA0}" presName="parBigCircle" presStyleLbl="node0" presStyleIdx="4" presStyleCnt="5"/>
      <dgm:spPr/>
    </dgm:pt>
    <dgm:pt modelId="{19B363FA-7C0E-D447-B945-BA8325AE036C}" type="pres">
      <dgm:prSet presAssocID="{CFEEE41A-99A7-2949-A9A7-279F8F0BDCA0}" presName="parTx" presStyleLbl="revTx" presStyleIdx="8" presStyleCnt="11"/>
      <dgm:spPr/>
    </dgm:pt>
    <dgm:pt modelId="{1816BD72-4016-AD43-86F2-081BA9A42673}" type="pres">
      <dgm:prSet presAssocID="{CFEEE41A-99A7-2949-A9A7-279F8F0BDCA0}" presName="bSpace" presStyleCnt="0"/>
      <dgm:spPr/>
    </dgm:pt>
    <dgm:pt modelId="{32AF7450-7A81-E546-8A73-B674A4FA7847}" type="pres">
      <dgm:prSet presAssocID="{CFEEE41A-99A7-2949-A9A7-279F8F0BDCA0}" presName="parBackupNorm" presStyleCnt="0"/>
      <dgm:spPr/>
    </dgm:pt>
    <dgm:pt modelId="{E8FBA5B4-F429-1041-9554-448DA5DACCDA}" type="pres">
      <dgm:prSet presAssocID="{61C911A6-E168-564D-B3E6-01649EC01AD0}" presName="parSpace" presStyleCnt="0"/>
      <dgm:spPr/>
    </dgm:pt>
    <dgm:pt modelId="{E01462B9-378C-724B-9C35-E38B8310D798}" type="pres">
      <dgm:prSet presAssocID="{D111FD19-DD40-0847-825A-BB77EB874A6F}" presName="desBackupLeftNorm" presStyleCnt="0"/>
      <dgm:spPr/>
    </dgm:pt>
    <dgm:pt modelId="{6BC6D252-C9C0-4449-8C97-F0B6424540AF}" type="pres">
      <dgm:prSet presAssocID="{D111FD19-DD40-0847-825A-BB77EB874A6F}" presName="desComposite" presStyleCnt="0"/>
      <dgm:spPr/>
    </dgm:pt>
    <dgm:pt modelId="{30231F8C-259A-C24B-836C-EE637291513D}" type="pres">
      <dgm:prSet presAssocID="{D111FD19-DD40-0847-825A-BB77EB874A6F}" presName="desCircle" presStyleLbl="node1" presStyleIdx="2" presStyleCnt="3"/>
      <dgm:spPr/>
    </dgm:pt>
    <dgm:pt modelId="{E75EBAFE-87BB-8141-BCDF-DDF18DFD6860}" type="pres">
      <dgm:prSet presAssocID="{D111FD19-DD40-0847-825A-BB77EB874A6F}" presName="chTx" presStyleLbl="revTx" presStyleIdx="9" presStyleCnt="11" custLinFactNeighborX="7728" custLinFactNeighborY="15708"/>
      <dgm:spPr/>
    </dgm:pt>
    <dgm:pt modelId="{80614590-B890-B64C-B0F2-80F2908FFF08}" type="pres">
      <dgm:prSet presAssocID="{D111FD19-DD40-0847-825A-BB77EB874A6F}" presName="desTx" presStyleLbl="revTx" presStyleIdx="10" presStyleCnt="11">
        <dgm:presLayoutVars>
          <dgm:bulletEnabled val="1"/>
        </dgm:presLayoutVars>
      </dgm:prSet>
      <dgm:spPr/>
    </dgm:pt>
    <dgm:pt modelId="{CD8EBFC7-A7D6-484A-A09C-F5562B80788B}" type="pres">
      <dgm:prSet presAssocID="{D111FD19-DD40-0847-825A-BB77EB874A6F}" presName="desBackupRightNorm" presStyleCnt="0"/>
      <dgm:spPr/>
    </dgm:pt>
    <dgm:pt modelId="{42CD867D-549B-A044-A7A8-3FBE6007DC13}" type="pres">
      <dgm:prSet presAssocID="{E19DBEAA-EE89-124F-B844-3916A9A086ED}" presName="desSpace" presStyleCnt="0"/>
      <dgm:spPr/>
    </dgm:pt>
  </dgm:ptLst>
  <dgm:cxnLst>
    <dgm:cxn modelId="{D69FCD09-C58F-754A-8C92-45278BF89470}" type="presOf" srcId="{793FE7A8-33D8-EF47-92A3-F33006503F95}" destId="{B1DB01E5-4E86-8147-88A0-8865E0D3B371}" srcOrd="0" destOrd="0" presId="urn:microsoft.com/office/officeart/2008/layout/CircleAccentTimeline"/>
    <dgm:cxn modelId="{13D8841E-0EBF-BB47-95ED-C7F2224564EE}" srcId="{54E2DDD4-BCA0-234E-9F11-829D89F09067}" destId="{793FE7A8-33D8-EF47-92A3-F33006503F95}" srcOrd="1" destOrd="0" parTransId="{EBD8C899-3EF0-E64A-88EF-48C236AC9F70}" sibTransId="{2ADACA0B-69EE-8A4B-AB5B-111F210617BA}"/>
    <dgm:cxn modelId="{FCEF0E35-A3BF-F642-97A1-046C0EFAD531}" type="presOf" srcId="{54E2DDD4-BCA0-234E-9F11-829D89F09067}" destId="{FE9000BF-BAFA-DF4C-AA68-958FEF60DB1B}" srcOrd="0" destOrd="0" presId="urn:microsoft.com/office/officeart/2008/layout/CircleAccentTimeline"/>
    <dgm:cxn modelId="{48B3A63B-F7FB-0043-9ED5-186D8C089D4E}" type="presOf" srcId="{CFEEE41A-99A7-2949-A9A7-279F8F0BDCA0}" destId="{19B363FA-7C0E-D447-B945-BA8325AE036C}" srcOrd="0" destOrd="0" presId="urn:microsoft.com/office/officeart/2008/layout/CircleAccentTimeline"/>
    <dgm:cxn modelId="{FC31693F-953F-F242-8C1A-2E46AB1490BF}" srcId="{ADC71BD0-BCBB-E540-B095-DFDE28517763}" destId="{6FB45B47-D577-BA45-984D-D4E881D1AA75}" srcOrd="0" destOrd="0" parTransId="{B6F3E947-1FF7-3241-BA61-324C1AC968A9}" sibTransId="{4279CEEF-0FF9-C248-B5D3-DBB518ECCB08}"/>
    <dgm:cxn modelId="{D5829364-8818-0E4C-8119-1563031727C9}" srcId="{44AB7CEF-8341-2B43-B453-A61F484A5243}" destId="{D7F240B7-7244-0D4D-92B9-7B8CED989F30}" srcOrd="0" destOrd="0" parTransId="{1F2FC12F-2809-114D-9778-3FB5EE485C01}" sibTransId="{8828288F-311A-7044-AA24-194A0323CCCC}"/>
    <dgm:cxn modelId="{E8BF8849-3C37-B446-9336-329C6525972B}" type="presOf" srcId="{D7F240B7-7244-0D4D-92B9-7B8CED989F30}" destId="{5CFFE1A6-9BC0-A841-98A4-55EFF3074239}" srcOrd="0" destOrd="0" presId="urn:microsoft.com/office/officeart/2008/layout/CircleAccentTimeline"/>
    <dgm:cxn modelId="{4B08AF6A-43F9-8E41-AE7F-81180653EEE9}" srcId="{54E2DDD4-BCA0-234E-9F11-829D89F09067}" destId="{F0395584-BB7A-BE4C-9C48-14FC1C5BD6E0}" srcOrd="3" destOrd="0" parTransId="{3B3AE222-6174-0048-8165-03DF20A858FB}" sibTransId="{756589D5-F33D-B441-81A0-C8C7D7C0AA7B}"/>
    <dgm:cxn modelId="{2794496F-1D78-2340-8500-892CF3449054}" type="presOf" srcId="{D111FD19-DD40-0847-825A-BB77EB874A6F}" destId="{E75EBAFE-87BB-8141-BCDF-DDF18DFD6860}" srcOrd="0" destOrd="0" presId="urn:microsoft.com/office/officeart/2008/layout/CircleAccentTimeline"/>
    <dgm:cxn modelId="{8BC8757B-BA21-C942-9AE7-C3687992264C}" srcId="{54E2DDD4-BCA0-234E-9F11-829D89F09067}" destId="{ADC71BD0-BCBB-E540-B095-DFDE28517763}" srcOrd="0" destOrd="0" parTransId="{9A486D8F-E260-C743-AED9-90810EC7352F}" sibTransId="{D20ED25C-6A5B-2945-980C-5A06A9CE2DD0}"/>
    <dgm:cxn modelId="{1909AB7E-B910-8644-8059-C5DD77838424}" srcId="{CFEEE41A-99A7-2949-A9A7-279F8F0BDCA0}" destId="{D111FD19-DD40-0847-825A-BB77EB874A6F}" srcOrd="0" destOrd="0" parTransId="{1F75C353-9BD2-254A-A9EB-9843E9E5DBC8}" sibTransId="{E19DBEAA-EE89-124F-B844-3916A9A086ED}"/>
    <dgm:cxn modelId="{2D256988-35AF-1E43-B9F0-639EF615D962}" srcId="{54E2DDD4-BCA0-234E-9F11-829D89F09067}" destId="{CFEEE41A-99A7-2949-A9A7-279F8F0BDCA0}" srcOrd="4" destOrd="0" parTransId="{6132B14E-C782-A044-9FF6-FC8083BC421B}" sibTransId="{61C911A6-E168-564D-B3E6-01649EC01AD0}"/>
    <dgm:cxn modelId="{68DC91A8-A739-114E-B170-BD5156B4C6C4}" type="presOf" srcId="{44AB7CEF-8341-2B43-B453-A61F484A5243}" destId="{60F8ADE9-7766-1F43-9210-904C1F326E0E}" srcOrd="0" destOrd="0" presId="urn:microsoft.com/office/officeart/2008/layout/CircleAccentTimeline"/>
    <dgm:cxn modelId="{E25E71DF-2E46-3B4E-AE41-90A2327A83FF}" srcId="{54E2DDD4-BCA0-234E-9F11-829D89F09067}" destId="{44AB7CEF-8341-2B43-B453-A61F484A5243}" srcOrd="2" destOrd="0" parTransId="{C52831BF-4E26-5742-AB4F-B86651FBB6EB}" sibTransId="{F93F58C9-98C2-474C-B9D2-9B329DAEE798}"/>
    <dgm:cxn modelId="{7524A6E2-7E82-4A44-B95A-210EA97F9608}" type="presOf" srcId="{6FB45B47-D577-BA45-984D-D4E881D1AA75}" destId="{052FE501-8181-F341-B2B4-810AF0463A8A}" srcOrd="0" destOrd="0" presId="urn:microsoft.com/office/officeart/2008/layout/CircleAccentTimeline"/>
    <dgm:cxn modelId="{DFAA36F8-2898-574E-8EDC-EE00D961022E}" type="presOf" srcId="{ADC71BD0-BCBB-E540-B095-DFDE28517763}" destId="{02C9867D-ACE8-AD40-A6D1-8BEF613867AD}" srcOrd="0" destOrd="0" presId="urn:microsoft.com/office/officeart/2008/layout/CircleAccentTimeline"/>
    <dgm:cxn modelId="{FDBE38FC-89F5-9044-A33A-3B1D2DF505AE}" type="presOf" srcId="{F0395584-BB7A-BE4C-9C48-14FC1C5BD6E0}" destId="{EB5C50B0-867E-8445-A615-352CA362B119}" srcOrd="0" destOrd="0" presId="urn:microsoft.com/office/officeart/2008/layout/CircleAccentTimeline"/>
    <dgm:cxn modelId="{606DEC35-7C94-4947-BD30-43056A37931E}" type="presParOf" srcId="{FE9000BF-BAFA-DF4C-AA68-958FEF60DB1B}" destId="{D38EE95A-9DD6-D943-91C1-CB580DDDCFBF}" srcOrd="0" destOrd="0" presId="urn:microsoft.com/office/officeart/2008/layout/CircleAccentTimeline"/>
    <dgm:cxn modelId="{788D3DE5-85AC-0045-88EB-97A416C7502E}" type="presParOf" srcId="{D38EE95A-9DD6-D943-91C1-CB580DDDCFBF}" destId="{D68DDCD6-59D2-5040-AE0C-5603F91D98D7}" srcOrd="0" destOrd="0" presId="urn:microsoft.com/office/officeart/2008/layout/CircleAccentTimeline"/>
    <dgm:cxn modelId="{388B43CB-556C-3D46-AAD8-583E1A1572B4}" type="presParOf" srcId="{D38EE95A-9DD6-D943-91C1-CB580DDDCFBF}" destId="{02C9867D-ACE8-AD40-A6D1-8BEF613867AD}" srcOrd="1" destOrd="0" presId="urn:microsoft.com/office/officeart/2008/layout/CircleAccentTimeline"/>
    <dgm:cxn modelId="{17B6FBEE-F7D3-8B44-A998-685217D1974B}" type="presParOf" srcId="{D38EE95A-9DD6-D943-91C1-CB580DDDCFBF}" destId="{C5598BAD-71E9-694D-B6AF-4573853A31BF}" srcOrd="2" destOrd="0" presId="urn:microsoft.com/office/officeart/2008/layout/CircleAccentTimeline"/>
    <dgm:cxn modelId="{1918F82B-23EF-184B-B4E7-81728D339E9D}" type="presParOf" srcId="{FE9000BF-BAFA-DF4C-AA68-958FEF60DB1B}" destId="{9F3B73F5-15D9-3F43-88C0-1802CE4F2B51}" srcOrd="1" destOrd="0" presId="urn:microsoft.com/office/officeart/2008/layout/CircleAccentTimeline"/>
    <dgm:cxn modelId="{E861285A-0862-6A4D-913E-A55AB44FDCEE}" type="presParOf" srcId="{FE9000BF-BAFA-DF4C-AA68-958FEF60DB1B}" destId="{E2FB287C-7FFA-5948-ADE9-D6BE9BFD2D0A}" srcOrd="2" destOrd="0" presId="urn:microsoft.com/office/officeart/2008/layout/CircleAccentTimeline"/>
    <dgm:cxn modelId="{CCFD2C8D-0098-B74E-9559-DE1CE9C7DF7B}" type="presParOf" srcId="{FE9000BF-BAFA-DF4C-AA68-958FEF60DB1B}" destId="{F68BAC16-6B68-D54C-A03E-C84856FF17E4}" srcOrd="3" destOrd="0" presId="urn:microsoft.com/office/officeart/2008/layout/CircleAccentTimeline"/>
    <dgm:cxn modelId="{F35A4E0A-9061-1D42-8B30-FD38BFD0990E}" type="presParOf" srcId="{FE9000BF-BAFA-DF4C-AA68-958FEF60DB1B}" destId="{B5351ECD-8F13-164C-93E6-BDCA1AF60758}" srcOrd="4" destOrd="0" presId="urn:microsoft.com/office/officeart/2008/layout/CircleAccentTimeline"/>
    <dgm:cxn modelId="{921F2039-3BD9-CE49-BA9E-3CAB6EAC3545}" type="presParOf" srcId="{B5351ECD-8F13-164C-93E6-BDCA1AF60758}" destId="{E2453234-009D-2B47-8EDC-681A69B14042}" srcOrd="0" destOrd="0" presId="urn:microsoft.com/office/officeart/2008/layout/CircleAccentTimeline"/>
    <dgm:cxn modelId="{9BE6430C-33A2-EF4E-8489-6BA452254CEA}" type="presParOf" srcId="{B5351ECD-8F13-164C-93E6-BDCA1AF60758}" destId="{052FE501-8181-F341-B2B4-810AF0463A8A}" srcOrd="1" destOrd="0" presId="urn:microsoft.com/office/officeart/2008/layout/CircleAccentTimeline"/>
    <dgm:cxn modelId="{7C4D3B30-7D7B-6449-8873-FE8E8CF2CEBF}" type="presParOf" srcId="{B5351ECD-8F13-164C-93E6-BDCA1AF60758}" destId="{8D1E588F-D3A3-994F-AE45-EC063D07D005}" srcOrd="2" destOrd="0" presId="urn:microsoft.com/office/officeart/2008/layout/CircleAccentTimeline"/>
    <dgm:cxn modelId="{EABA5EF3-C6C6-2E42-8528-7620F4852BED}" type="presParOf" srcId="{FE9000BF-BAFA-DF4C-AA68-958FEF60DB1B}" destId="{3730ED34-7714-6740-9701-77373FA85187}" srcOrd="5" destOrd="0" presId="urn:microsoft.com/office/officeart/2008/layout/CircleAccentTimeline"/>
    <dgm:cxn modelId="{19CB932B-EA82-984D-B8CD-8B540442A232}" type="presParOf" srcId="{FE9000BF-BAFA-DF4C-AA68-958FEF60DB1B}" destId="{52EAF361-E01F-584B-A939-0A55C49E1EBF}" srcOrd="6" destOrd="0" presId="urn:microsoft.com/office/officeart/2008/layout/CircleAccentTimeline"/>
    <dgm:cxn modelId="{F7473C29-CF04-004A-ABA6-35DDC0DFE833}" type="presParOf" srcId="{FE9000BF-BAFA-DF4C-AA68-958FEF60DB1B}" destId="{CC00498B-9337-A341-83E5-1B1FEB5B34A2}" srcOrd="7" destOrd="0" presId="urn:microsoft.com/office/officeart/2008/layout/CircleAccentTimeline"/>
    <dgm:cxn modelId="{C12AEE56-BAAC-E140-8B6D-9C654487F5CE}" type="presParOf" srcId="{CC00498B-9337-A341-83E5-1B1FEB5B34A2}" destId="{D35A240F-B2B9-0745-BCB6-C3E146A8AAC1}" srcOrd="0" destOrd="0" presId="urn:microsoft.com/office/officeart/2008/layout/CircleAccentTimeline"/>
    <dgm:cxn modelId="{8C472D49-6182-0444-BF5C-4576E4697CEF}" type="presParOf" srcId="{CC00498B-9337-A341-83E5-1B1FEB5B34A2}" destId="{B1DB01E5-4E86-8147-88A0-8865E0D3B371}" srcOrd="1" destOrd="0" presId="urn:microsoft.com/office/officeart/2008/layout/CircleAccentTimeline"/>
    <dgm:cxn modelId="{89CAF6C7-A66F-D04C-85A1-F97E9A6C547C}" type="presParOf" srcId="{CC00498B-9337-A341-83E5-1B1FEB5B34A2}" destId="{AB0177C4-CFCF-DF49-936A-1E8ECA6465AF}" srcOrd="2" destOrd="0" presId="urn:microsoft.com/office/officeart/2008/layout/CircleAccentTimeline"/>
    <dgm:cxn modelId="{11365B58-39E9-EC4C-A1AE-E21648C1652C}" type="presParOf" srcId="{FE9000BF-BAFA-DF4C-AA68-958FEF60DB1B}" destId="{D605E912-4DC8-EA4B-8217-AA5E878E4203}" srcOrd="8" destOrd="0" presId="urn:microsoft.com/office/officeart/2008/layout/CircleAccentTimeline"/>
    <dgm:cxn modelId="{E9E74BF5-6961-9146-958C-092E4DCD6BD4}" type="presParOf" srcId="{FE9000BF-BAFA-DF4C-AA68-958FEF60DB1B}" destId="{6663B800-BE74-FE4A-8469-1200ADDD5605}" srcOrd="9" destOrd="0" presId="urn:microsoft.com/office/officeart/2008/layout/CircleAccentTimeline"/>
    <dgm:cxn modelId="{B3AD0F3B-C2EB-F146-8AA3-41237AA9D88A}" type="presParOf" srcId="{FE9000BF-BAFA-DF4C-AA68-958FEF60DB1B}" destId="{DD2C793F-5F1A-D54B-920D-4F28E217CD43}" srcOrd="10" destOrd="0" presId="urn:microsoft.com/office/officeart/2008/layout/CircleAccentTimeline"/>
    <dgm:cxn modelId="{9291857B-5D9E-C840-8AFE-70F02DB64D2A}" type="presParOf" srcId="{DD2C793F-5F1A-D54B-920D-4F28E217CD43}" destId="{6D8AA4BA-255B-B049-8E74-60DF0D81799F}" srcOrd="0" destOrd="0" presId="urn:microsoft.com/office/officeart/2008/layout/CircleAccentTimeline"/>
    <dgm:cxn modelId="{38AAC72B-046D-4F4A-84B5-F4BBB61EBF20}" type="presParOf" srcId="{DD2C793F-5F1A-D54B-920D-4F28E217CD43}" destId="{60F8ADE9-7766-1F43-9210-904C1F326E0E}" srcOrd="1" destOrd="0" presId="urn:microsoft.com/office/officeart/2008/layout/CircleAccentTimeline"/>
    <dgm:cxn modelId="{1CDA2C02-C0A3-3944-B8A7-D6A2DD2981A5}" type="presParOf" srcId="{DD2C793F-5F1A-D54B-920D-4F28E217CD43}" destId="{872AA4D2-4B2C-B048-8B0B-105B90E1C33F}" srcOrd="2" destOrd="0" presId="urn:microsoft.com/office/officeart/2008/layout/CircleAccentTimeline"/>
    <dgm:cxn modelId="{10C61447-CE5E-8C49-B059-76E3479C6AEF}" type="presParOf" srcId="{FE9000BF-BAFA-DF4C-AA68-958FEF60DB1B}" destId="{010E928E-D6AE-C94C-8C22-BDDF3A3FFBBE}" srcOrd="11" destOrd="0" presId="urn:microsoft.com/office/officeart/2008/layout/CircleAccentTimeline"/>
    <dgm:cxn modelId="{936301A4-1C87-A84C-8EEB-FF8759BDD753}" type="presParOf" srcId="{FE9000BF-BAFA-DF4C-AA68-958FEF60DB1B}" destId="{F554B936-35C6-DA41-B213-F50CDE22EC1C}" srcOrd="12" destOrd="0" presId="urn:microsoft.com/office/officeart/2008/layout/CircleAccentTimeline"/>
    <dgm:cxn modelId="{F62FB937-1751-ED4D-ABBE-DA8A0676FA74}" type="presParOf" srcId="{FE9000BF-BAFA-DF4C-AA68-958FEF60DB1B}" destId="{729E24FA-C479-9945-B71A-5D5F39590EF7}" srcOrd="13" destOrd="0" presId="urn:microsoft.com/office/officeart/2008/layout/CircleAccentTimeline"/>
    <dgm:cxn modelId="{D8BF6D01-D52C-9840-9EEC-094B192397D9}" type="presParOf" srcId="{FE9000BF-BAFA-DF4C-AA68-958FEF60DB1B}" destId="{27127417-F1EC-F644-8911-34BE6DC1A27F}" srcOrd="14" destOrd="0" presId="urn:microsoft.com/office/officeart/2008/layout/CircleAccentTimeline"/>
    <dgm:cxn modelId="{88F548D9-B381-7E4E-9967-F1FCF261D837}" type="presParOf" srcId="{27127417-F1EC-F644-8911-34BE6DC1A27F}" destId="{DC63B5D7-1B29-2746-BECC-BD73034E2E68}" srcOrd="0" destOrd="0" presId="urn:microsoft.com/office/officeart/2008/layout/CircleAccentTimeline"/>
    <dgm:cxn modelId="{B791ACB1-8168-6748-99AF-8B0FCE1DAB3F}" type="presParOf" srcId="{27127417-F1EC-F644-8911-34BE6DC1A27F}" destId="{5CFFE1A6-9BC0-A841-98A4-55EFF3074239}" srcOrd="1" destOrd="0" presId="urn:microsoft.com/office/officeart/2008/layout/CircleAccentTimeline"/>
    <dgm:cxn modelId="{1FF0FE4E-B362-D840-BA9F-CBEBD969C45E}" type="presParOf" srcId="{27127417-F1EC-F644-8911-34BE6DC1A27F}" destId="{8F6BA3C4-9985-1F44-865F-561862E15D6F}" srcOrd="2" destOrd="0" presId="urn:microsoft.com/office/officeart/2008/layout/CircleAccentTimeline"/>
    <dgm:cxn modelId="{375B594F-21E1-CE4A-AE8D-412F7FADEA42}" type="presParOf" srcId="{FE9000BF-BAFA-DF4C-AA68-958FEF60DB1B}" destId="{F3C73E7E-BD05-C74F-BA56-DE963A3FC0C9}" srcOrd="15" destOrd="0" presId="urn:microsoft.com/office/officeart/2008/layout/CircleAccentTimeline"/>
    <dgm:cxn modelId="{F4E1AA29-9032-BB45-AA86-2EED82069E16}" type="presParOf" srcId="{FE9000BF-BAFA-DF4C-AA68-958FEF60DB1B}" destId="{1A664136-F3DD-0E40-8C2C-62B9E78107B8}" srcOrd="16" destOrd="0" presId="urn:microsoft.com/office/officeart/2008/layout/CircleAccentTimeline"/>
    <dgm:cxn modelId="{0729A4FC-359F-DC4C-951D-9D24E1C1C705}" type="presParOf" srcId="{FE9000BF-BAFA-DF4C-AA68-958FEF60DB1B}" destId="{9DCB213F-87EE-E54E-94C8-6CC9706FF1D3}" srcOrd="17" destOrd="0" presId="urn:microsoft.com/office/officeart/2008/layout/CircleAccentTimeline"/>
    <dgm:cxn modelId="{FC210B58-DA44-9546-B8C3-5A1D20B1CF43}" type="presParOf" srcId="{9DCB213F-87EE-E54E-94C8-6CC9706FF1D3}" destId="{A303BD84-671D-274D-9617-FFF1E892A52A}" srcOrd="0" destOrd="0" presId="urn:microsoft.com/office/officeart/2008/layout/CircleAccentTimeline"/>
    <dgm:cxn modelId="{C13548DC-2799-F94A-A69A-06526258588E}" type="presParOf" srcId="{9DCB213F-87EE-E54E-94C8-6CC9706FF1D3}" destId="{EB5C50B0-867E-8445-A615-352CA362B119}" srcOrd="1" destOrd="0" presId="urn:microsoft.com/office/officeart/2008/layout/CircleAccentTimeline"/>
    <dgm:cxn modelId="{07C7CA99-D5C8-9247-8E03-9ACB7517BEC8}" type="presParOf" srcId="{9DCB213F-87EE-E54E-94C8-6CC9706FF1D3}" destId="{4B113B6A-BB4C-474B-993B-9F59120B81E1}" srcOrd="2" destOrd="0" presId="urn:microsoft.com/office/officeart/2008/layout/CircleAccentTimeline"/>
    <dgm:cxn modelId="{318EAF0F-E660-2849-A5CF-C19FACCD9AD9}" type="presParOf" srcId="{FE9000BF-BAFA-DF4C-AA68-958FEF60DB1B}" destId="{56884036-BE07-EB49-B23D-100D20D9FAA6}" srcOrd="18" destOrd="0" presId="urn:microsoft.com/office/officeart/2008/layout/CircleAccentTimeline"/>
    <dgm:cxn modelId="{BE6B675E-4514-3845-BC17-412843511804}" type="presParOf" srcId="{FE9000BF-BAFA-DF4C-AA68-958FEF60DB1B}" destId="{F666EDDB-D1AD-6A45-9D64-A07D0353D15A}" srcOrd="19" destOrd="0" presId="urn:microsoft.com/office/officeart/2008/layout/CircleAccentTimeline"/>
    <dgm:cxn modelId="{862D9B84-6D9F-F54C-9F2A-6499C2F8ED0A}" type="presParOf" srcId="{FE9000BF-BAFA-DF4C-AA68-958FEF60DB1B}" destId="{52C557BE-5A13-7F40-96D4-401C4E1F36E4}" srcOrd="20" destOrd="0" presId="urn:microsoft.com/office/officeart/2008/layout/CircleAccentTimeline"/>
    <dgm:cxn modelId="{4A10B9FB-EF44-9146-836C-341F366D15EF}" type="presParOf" srcId="{52C557BE-5A13-7F40-96D4-401C4E1F36E4}" destId="{3850F287-4784-2B49-9A4E-204C1328C1F3}" srcOrd="0" destOrd="0" presId="urn:microsoft.com/office/officeart/2008/layout/CircleAccentTimeline"/>
    <dgm:cxn modelId="{39389094-F733-8B41-9411-34D5A592218B}" type="presParOf" srcId="{52C557BE-5A13-7F40-96D4-401C4E1F36E4}" destId="{19B363FA-7C0E-D447-B945-BA8325AE036C}" srcOrd="1" destOrd="0" presId="urn:microsoft.com/office/officeart/2008/layout/CircleAccentTimeline"/>
    <dgm:cxn modelId="{CA8C849B-B5AF-1346-88CC-D9BB090677F4}" type="presParOf" srcId="{52C557BE-5A13-7F40-96D4-401C4E1F36E4}" destId="{1816BD72-4016-AD43-86F2-081BA9A42673}" srcOrd="2" destOrd="0" presId="urn:microsoft.com/office/officeart/2008/layout/CircleAccentTimeline"/>
    <dgm:cxn modelId="{D786EA16-A639-CF49-B9B4-2FB4455BE241}" type="presParOf" srcId="{FE9000BF-BAFA-DF4C-AA68-958FEF60DB1B}" destId="{32AF7450-7A81-E546-8A73-B674A4FA7847}" srcOrd="21" destOrd="0" presId="urn:microsoft.com/office/officeart/2008/layout/CircleAccentTimeline"/>
    <dgm:cxn modelId="{6498DE9E-1B3C-6C4A-8F90-BD975468805B}" type="presParOf" srcId="{FE9000BF-BAFA-DF4C-AA68-958FEF60DB1B}" destId="{E8FBA5B4-F429-1041-9554-448DA5DACCDA}" srcOrd="22" destOrd="0" presId="urn:microsoft.com/office/officeart/2008/layout/CircleAccentTimeline"/>
    <dgm:cxn modelId="{C6BE5099-9248-164C-AC9D-612BF649182C}" type="presParOf" srcId="{FE9000BF-BAFA-DF4C-AA68-958FEF60DB1B}" destId="{E01462B9-378C-724B-9C35-E38B8310D798}" srcOrd="23" destOrd="0" presId="urn:microsoft.com/office/officeart/2008/layout/CircleAccentTimeline"/>
    <dgm:cxn modelId="{82A8533C-330A-D243-9603-C4BF032EFA80}" type="presParOf" srcId="{FE9000BF-BAFA-DF4C-AA68-958FEF60DB1B}" destId="{6BC6D252-C9C0-4449-8C97-F0B6424540AF}" srcOrd="24" destOrd="0" presId="urn:microsoft.com/office/officeart/2008/layout/CircleAccentTimeline"/>
    <dgm:cxn modelId="{A0F0E1A4-F0D9-1741-BA63-175D86842FB6}" type="presParOf" srcId="{6BC6D252-C9C0-4449-8C97-F0B6424540AF}" destId="{30231F8C-259A-C24B-836C-EE637291513D}" srcOrd="0" destOrd="0" presId="urn:microsoft.com/office/officeart/2008/layout/CircleAccentTimeline"/>
    <dgm:cxn modelId="{B9362C03-8CCF-E04A-AE85-C81659F3A9B8}" type="presParOf" srcId="{6BC6D252-C9C0-4449-8C97-F0B6424540AF}" destId="{E75EBAFE-87BB-8141-BCDF-DDF18DFD6860}" srcOrd="1" destOrd="0" presId="urn:microsoft.com/office/officeart/2008/layout/CircleAccentTimeline"/>
    <dgm:cxn modelId="{264C449B-A226-C341-A2F2-E81E8A39F0F3}" type="presParOf" srcId="{6BC6D252-C9C0-4449-8C97-F0B6424540AF}" destId="{80614590-B890-B64C-B0F2-80F2908FFF08}" srcOrd="2" destOrd="0" presId="urn:microsoft.com/office/officeart/2008/layout/CircleAccentTimeline"/>
    <dgm:cxn modelId="{3052F4AE-CBEC-0D43-93B3-AA98285332FC}" type="presParOf" srcId="{FE9000BF-BAFA-DF4C-AA68-958FEF60DB1B}" destId="{CD8EBFC7-A7D6-484A-A09C-F5562B80788B}" srcOrd="25" destOrd="0" presId="urn:microsoft.com/office/officeart/2008/layout/CircleAccentTimeline"/>
    <dgm:cxn modelId="{03743606-DCF3-7148-8FF1-94EF0C3423B0}" type="presParOf" srcId="{FE9000BF-BAFA-DF4C-AA68-958FEF60DB1B}" destId="{42CD867D-549B-A044-A7A8-3FBE6007DC13}" srcOrd="26"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E2DDD4-BCA0-234E-9F11-829D89F09067}" type="doc">
      <dgm:prSet loTypeId="urn:microsoft.com/office/officeart/2008/layout/CircleAccentTimeline" loCatId="" qsTypeId="urn:microsoft.com/office/officeart/2005/8/quickstyle/simple1" qsCatId="simple" csTypeId="urn:microsoft.com/office/officeart/2005/8/colors/accent1_2" csCatId="accent1" phldr="1"/>
      <dgm:spPr/>
    </dgm:pt>
    <dgm:pt modelId="{ADC71BD0-BCBB-E540-B095-DFDE28517763}">
      <dgm:prSet phldrT="[Text]" custT="1"/>
      <dgm:spPr/>
      <dgm:t>
        <a:bodyPr/>
        <a:lstStyle/>
        <a:p>
          <a:r>
            <a:rPr lang="en-GB" sz="1800" dirty="0">
              <a:latin typeface="Arial" panose="020B0604020202020204" pitchFamily="34" charset="0"/>
              <a:cs typeface="Arial" panose="020B0604020202020204" pitchFamily="34" charset="0"/>
            </a:rPr>
            <a:t>Amnon rapes Tamar (Ch.13)</a:t>
          </a:r>
        </a:p>
      </dgm:t>
    </dgm:pt>
    <dgm:pt modelId="{9A486D8F-E260-C743-AED9-90810EC7352F}" type="parTrans" cxnId="{8BC8757B-BA21-C942-9AE7-C3687992264C}">
      <dgm:prSet/>
      <dgm:spPr/>
      <dgm:t>
        <a:bodyPr/>
        <a:lstStyle/>
        <a:p>
          <a:endParaRPr lang="en-GB"/>
        </a:p>
      </dgm:t>
    </dgm:pt>
    <dgm:pt modelId="{D20ED25C-6A5B-2945-980C-5A06A9CE2DD0}" type="sibTrans" cxnId="{8BC8757B-BA21-C942-9AE7-C3687992264C}">
      <dgm:prSet/>
      <dgm:spPr/>
      <dgm:t>
        <a:bodyPr/>
        <a:lstStyle/>
        <a:p>
          <a:endParaRPr lang="en-GB"/>
        </a:p>
      </dgm:t>
    </dgm:pt>
    <dgm:pt modelId="{793FE7A8-33D8-EF47-92A3-F33006503F95}">
      <dgm:prSet phldrT="[Text]" custT="1"/>
      <dgm:spPr/>
      <dgm:t>
        <a:bodyPr/>
        <a:lstStyle/>
        <a:p>
          <a:r>
            <a:rPr lang="en-GB" sz="1800" dirty="0">
              <a:latin typeface="Arial" panose="020B0604020202020204" pitchFamily="34" charset="0"/>
              <a:cs typeface="Arial" panose="020B0604020202020204" pitchFamily="34" charset="0"/>
            </a:rPr>
            <a:t>Absalom returns to Jerusalem after 3 years in exile (Ch14)</a:t>
          </a:r>
        </a:p>
      </dgm:t>
    </dgm:pt>
    <dgm:pt modelId="{EBD8C899-3EF0-E64A-88EF-48C236AC9F70}" type="parTrans" cxnId="{13D8841E-0EBF-BB47-95ED-C7F2224564EE}">
      <dgm:prSet/>
      <dgm:spPr/>
      <dgm:t>
        <a:bodyPr/>
        <a:lstStyle/>
        <a:p>
          <a:endParaRPr lang="en-GB"/>
        </a:p>
      </dgm:t>
    </dgm:pt>
    <dgm:pt modelId="{2ADACA0B-69EE-8A4B-AB5B-111F210617BA}" type="sibTrans" cxnId="{13D8841E-0EBF-BB47-95ED-C7F2224564EE}">
      <dgm:prSet/>
      <dgm:spPr/>
      <dgm:t>
        <a:bodyPr/>
        <a:lstStyle/>
        <a:p>
          <a:endParaRPr lang="en-GB"/>
        </a:p>
      </dgm:t>
    </dgm:pt>
    <dgm:pt modelId="{44AB7CEF-8341-2B43-B453-A61F484A5243}">
      <dgm:prSet phldrT="[Text]" custT="1"/>
      <dgm:spPr/>
      <dgm:t>
        <a:bodyPr/>
        <a:lstStyle/>
        <a:p>
          <a:r>
            <a:rPr lang="en-GB" sz="1800" dirty="0">
              <a:latin typeface="Arial" panose="020B0604020202020204" pitchFamily="34" charset="0"/>
              <a:cs typeface="Arial" panose="020B0604020202020204" pitchFamily="34" charset="0"/>
            </a:rPr>
            <a:t>Absalom stages a coup; </a:t>
          </a:r>
          <a:r>
            <a:rPr lang="en-GB" sz="1800" dirty="0" err="1">
              <a:latin typeface="Arial" panose="020B0604020202020204" pitchFamily="34" charset="0"/>
              <a:cs typeface="Arial" panose="020B0604020202020204" pitchFamily="34" charset="0"/>
            </a:rPr>
            <a:t>Ahitophel</a:t>
          </a:r>
          <a:r>
            <a:rPr lang="en-GB" sz="1800" dirty="0">
              <a:latin typeface="Arial" panose="020B0604020202020204" pitchFamily="34" charset="0"/>
              <a:cs typeface="Arial" panose="020B0604020202020204" pitchFamily="34" charset="0"/>
            </a:rPr>
            <a:t> joins as a senior advisor (Ch.15)</a:t>
          </a:r>
        </a:p>
      </dgm:t>
    </dgm:pt>
    <dgm:pt modelId="{C52831BF-4E26-5742-AB4F-B86651FBB6EB}" type="parTrans" cxnId="{E25E71DF-2E46-3B4E-AE41-90A2327A83FF}">
      <dgm:prSet/>
      <dgm:spPr/>
      <dgm:t>
        <a:bodyPr/>
        <a:lstStyle/>
        <a:p>
          <a:endParaRPr lang="en-GB"/>
        </a:p>
      </dgm:t>
    </dgm:pt>
    <dgm:pt modelId="{F93F58C9-98C2-474C-B9D2-9B329DAEE798}" type="sibTrans" cxnId="{E25E71DF-2E46-3B4E-AE41-90A2327A83FF}">
      <dgm:prSet/>
      <dgm:spPr/>
      <dgm:t>
        <a:bodyPr/>
        <a:lstStyle/>
        <a:p>
          <a:endParaRPr lang="en-GB"/>
        </a:p>
      </dgm:t>
    </dgm:pt>
    <dgm:pt modelId="{6FB45B47-D577-BA45-984D-D4E881D1AA75}">
      <dgm:prSet phldrT="[Text]" custT="1"/>
      <dgm:spPr/>
      <dgm:t>
        <a:bodyPr/>
        <a:lstStyle/>
        <a:p>
          <a:r>
            <a:rPr lang="en-GB" sz="1800" dirty="0">
              <a:latin typeface="Arial" panose="020B0604020202020204" pitchFamily="34" charset="0"/>
              <a:cs typeface="Arial" panose="020B0604020202020204" pitchFamily="34" charset="0"/>
            </a:rPr>
            <a:t>Absalom kills Amnon (Ch.13)</a:t>
          </a:r>
        </a:p>
      </dgm:t>
    </dgm:pt>
    <dgm:pt modelId="{B6F3E947-1FF7-3241-BA61-324C1AC968A9}" type="parTrans" cxnId="{FC31693F-953F-F242-8C1A-2E46AB1490BF}">
      <dgm:prSet/>
      <dgm:spPr/>
      <dgm:t>
        <a:bodyPr/>
        <a:lstStyle/>
        <a:p>
          <a:endParaRPr lang="en-GB"/>
        </a:p>
      </dgm:t>
    </dgm:pt>
    <dgm:pt modelId="{4279CEEF-0FF9-C248-B5D3-DBB518ECCB08}" type="sibTrans" cxnId="{FC31693F-953F-F242-8C1A-2E46AB1490BF}">
      <dgm:prSet/>
      <dgm:spPr/>
      <dgm:t>
        <a:bodyPr/>
        <a:lstStyle/>
        <a:p>
          <a:endParaRPr lang="en-GB"/>
        </a:p>
      </dgm:t>
    </dgm:pt>
    <dgm:pt modelId="{D7F240B7-7244-0D4D-92B9-7B8CED989F30}">
      <dgm:prSet phldrT="[Text]" custT="1"/>
      <dgm:spPr/>
      <dgm:t>
        <a:bodyPr/>
        <a:lstStyle/>
        <a:p>
          <a:r>
            <a:rPr lang="en-GB" sz="1800" dirty="0">
              <a:latin typeface="Arial"/>
              <a:cs typeface="Arial"/>
            </a:rPr>
            <a:t>David flees Jerusalem; sends Hushai as an advisor to Absalom (Ch.15)</a:t>
          </a:r>
        </a:p>
      </dgm:t>
    </dgm:pt>
    <dgm:pt modelId="{1F2FC12F-2809-114D-9778-3FB5EE485C01}" type="parTrans" cxnId="{D5829364-8818-0E4C-8119-1563031727C9}">
      <dgm:prSet/>
      <dgm:spPr/>
      <dgm:t>
        <a:bodyPr/>
        <a:lstStyle/>
        <a:p>
          <a:endParaRPr lang="en-GB"/>
        </a:p>
      </dgm:t>
    </dgm:pt>
    <dgm:pt modelId="{8828288F-311A-7044-AA24-194A0323CCCC}" type="sibTrans" cxnId="{D5829364-8818-0E4C-8119-1563031727C9}">
      <dgm:prSet/>
      <dgm:spPr/>
      <dgm:t>
        <a:bodyPr/>
        <a:lstStyle/>
        <a:p>
          <a:endParaRPr lang="en-GB"/>
        </a:p>
      </dgm:t>
    </dgm:pt>
    <dgm:pt modelId="{F0395584-BB7A-BE4C-9C48-14FC1C5BD6E0}">
      <dgm:prSet phldrT="[Text]" custT="1"/>
      <dgm:spPr/>
      <dgm:t>
        <a:bodyPr/>
        <a:lstStyle/>
        <a:p>
          <a:r>
            <a:rPr lang="en-GB" sz="1800" dirty="0">
              <a:latin typeface="Arial"/>
              <a:cs typeface="Arial"/>
            </a:rPr>
            <a:t>Absalom listens to Hushai over </a:t>
          </a:r>
          <a:r>
            <a:rPr lang="en-GB" sz="1800" dirty="0" err="1">
              <a:latin typeface="Arial"/>
              <a:cs typeface="Arial"/>
            </a:rPr>
            <a:t>Ahitophel</a:t>
          </a:r>
          <a:r>
            <a:rPr lang="en-GB" sz="1800" dirty="0">
              <a:latin typeface="Arial"/>
              <a:cs typeface="Arial"/>
            </a:rPr>
            <a:t> (Ch.17)</a:t>
          </a:r>
        </a:p>
      </dgm:t>
    </dgm:pt>
    <dgm:pt modelId="{756589D5-F33D-B441-81A0-C8C7D7C0AA7B}" type="sibTrans" cxnId="{4B08AF6A-43F9-8E41-AE7F-81180653EEE9}">
      <dgm:prSet/>
      <dgm:spPr/>
      <dgm:t>
        <a:bodyPr/>
        <a:lstStyle/>
        <a:p>
          <a:endParaRPr lang="en-GB"/>
        </a:p>
      </dgm:t>
    </dgm:pt>
    <dgm:pt modelId="{3B3AE222-6174-0048-8165-03DF20A858FB}" type="parTrans" cxnId="{4B08AF6A-43F9-8E41-AE7F-81180653EEE9}">
      <dgm:prSet/>
      <dgm:spPr/>
      <dgm:t>
        <a:bodyPr/>
        <a:lstStyle/>
        <a:p>
          <a:endParaRPr lang="en-GB"/>
        </a:p>
      </dgm:t>
    </dgm:pt>
    <dgm:pt modelId="{CFEEE41A-99A7-2949-A9A7-279F8F0BDCA0}">
      <dgm:prSet phldrT="[Text]" custT="1"/>
      <dgm:spPr/>
      <dgm:t>
        <a:bodyPr/>
        <a:lstStyle/>
        <a:p>
          <a:r>
            <a:rPr lang="en-GB" sz="1800" dirty="0">
              <a:latin typeface="Arial" panose="020B0604020202020204" pitchFamily="34" charset="0"/>
              <a:cs typeface="Arial" panose="020B0604020202020204" pitchFamily="34" charset="0"/>
            </a:rPr>
            <a:t>David's forces defeats Absalom's  </a:t>
          </a:r>
        </a:p>
      </dgm:t>
    </dgm:pt>
    <dgm:pt modelId="{61C911A6-E168-564D-B3E6-01649EC01AD0}" type="sibTrans" cxnId="{2D256988-35AF-1E43-B9F0-639EF615D962}">
      <dgm:prSet/>
      <dgm:spPr/>
      <dgm:t>
        <a:bodyPr/>
        <a:lstStyle/>
        <a:p>
          <a:endParaRPr lang="en-GB"/>
        </a:p>
      </dgm:t>
    </dgm:pt>
    <dgm:pt modelId="{6132B14E-C782-A044-9FF6-FC8083BC421B}" type="parTrans" cxnId="{2D256988-35AF-1E43-B9F0-639EF615D962}">
      <dgm:prSet/>
      <dgm:spPr/>
      <dgm:t>
        <a:bodyPr/>
        <a:lstStyle/>
        <a:p>
          <a:endParaRPr lang="en-GB"/>
        </a:p>
      </dgm:t>
    </dgm:pt>
    <dgm:pt modelId="{D111FD19-DD40-0847-825A-BB77EB874A6F}">
      <dgm:prSet phldrT="[Text]" custT="1"/>
      <dgm:spPr/>
      <dgm:t>
        <a:bodyPr/>
        <a:lstStyle/>
        <a:p>
          <a:r>
            <a:rPr lang="en-GB" sz="1800" dirty="0">
              <a:latin typeface="Arial" panose="020B0604020202020204" pitchFamily="34" charset="0"/>
              <a:cs typeface="Arial" panose="020B0604020202020204" pitchFamily="34" charset="0"/>
            </a:rPr>
            <a:t>Joab personally kills Absalom (Ch.18)</a:t>
          </a:r>
        </a:p>
      </dgm:t>
    </dgm:pt>
    <dgm:pt modelId="{1F75C353-9BD2-254A-A9EB-9843E9E5DBC8}" type="parTrans" cxnId="{1909AB7E-B910-8644-8059-C5DD77838424}">
      <dgm:prSet/>
      <dgm:spPr/>
      <dgm:t>
        <a:bodyPr/>
        <a:lstStyle/>
        <a:p>
          <a:endParaRPr lang="en-GB"/>
        </a:p>
      </dgm:t>
    </dgm:pt>
    <dgm:pt modelId="{E19DBEAA-EE89-124F-B844-3916A9A086ED}" type="sibTrans" cxnId="{1909AB7E-B910-8644-8059-C5DD77838424}">
      <dgm:prSet/>
      <dgm:spPr/>
      <dgm:t>
        <a:bodyPr/>
        <a:lstStyle/>
        <a:p>
          <a:endParaRPr lang="en-GB"/>
        </a:p>
      </dgm:t>
    </dgm:pt>
    <dgm:pt modelId="{FE9000BF-BAFA-DF4C-AA68-958FEF60DB1B}" type="pres">
      <dgm:prSet presAssocID="{54E2DDD4-BCA0-234E-9F11-829D89F09067}" presName="Name0" presStyleCnt="0">
        <dgm:presLayoutVars>
          <dgm:dir/>
        </dgm:presLayoutVars>
      </dgm:prSet>
      <dgm:spPr/>
    </dgm:pt>
    <dgm:pt modelId="{D38EE95A-9DD6-D943-91C1-CB580DDDCFBF}" type="pres">
      <dgm:prSet presAssocID="{ADC71BD0-BCBB-E540-B095-DFDE28517763}" presName="parComposite" presStyleCnt="0"/>
      <dgm:spPr/>
    </dgm:pt>
    <dgm:pt modelId="{D68DDCD6-59D2-5040-AE0C-5603F91D98D7}" type="pres">
      <dgm:prSet presAssocID="{ADC71BD0-BCBB-E540-B095-DFDE28517763}" presName="parBigCircle" presStyleLbl="node0" presStyleIdx="0" presStyleCnt="5"/>
      <dgm:spPr/>
    </dgm:pt>
    <dgm:pt modelId="{02C9867D-ACE8-AD40-A6D1-8BEF613867AD}" type="pres">
      <dgm:prSet presAssocID="{ADC71BD0-BCBB-E540-B095-DFDE28517763}" presName="parTx" presStyleLbl="revTx" presStyleIdx="0" presStyleCnt="11"/>
      <dgm:spPr/>
    </dgm:pt>
    <dgm:pt modelId="{C5598BAD-71E9-694D-B6AF-4573853A31BF}" type="pres">
      <dgm:prSet presAssocID="{ADC71BD0-BCBB-E540-B095-DFDE28517763}" presName="bSpace" presStyleCnt="0"/>
      <dgm:spPr/>
    </dgm:pt>
    <dgm:pt modelId="{9F3B73F5-15D9-3F43-88C0-1802CE4F2B51}" type="pres">
      <dgm:prSet presAssocID="{ADC71BD0-BCBB-E540-B095-DFDE28517763}" presName="parBackupNorm" presStyleCnt="0"/>
      <dgm:spPr/>
    </dgm:pt>
    <dgm:pt modelId="{E2FB287C-7FFA-5948-ADE9-D6BE9BFD2D0A}" type="pres">
      <dgm:prSet presAssocID="{D20ED25C-6A5B-2945-980C-5A06A9CE2DD0}" presName="parSpace" presStyleCnt="0"/>
      <dgm:spPr/>
    </dgm:pt>
    <dgm:pt modelId="{F68BAC16-6B68-D54C-A03E-C84856FF17E4}" type="pres">
      <dgm:prSet presAssocID="{6FB45B47-D577-BA45-984D-D4E881D1AA75}" presName="desBackupLeftNorm" presStyleCnt="0"/>
      <dgm:spPr/>
    </dgm:pt>
    <dgm:pt modelId="{B5351ECD-8F13-164C-93E6-BDCA1AF60758}" type="pres">
      <dgm:prSet presAssocID="{6FB45B47-D577-BA45-984D-D4E881D1AA75}" presName="desComposite" presStyleCnt="0"/>
      <dgm:spPr/>
    </dgm:pt>
    <dgm:pt modelId="{E2453234-009D-2B47-8EDC-681A69B14042}" type="pres">
      <dgm:prSet presAssocID="{6FB45B47-D577-BA45-984D-D4E881D1AA75}" presName="desCircle" presStyleLbl="node1" presStyleIdx="0" presStyleCnt="3"/>
      <dgm:spPr/>
    </dgm:pt>
    <dgm:pt modelId="{052FE501-8181-F341-B2B4-810AF0463A8A}" type="pres">
      <dgm:prSet presAssocID="{6FB45B47-D577-BA45-984D-D4E881D1AA75}" presName="chTx" presStyleLbl="revTx" presStyleIdx="1" presStyleCnt="11" custLinFactNeighborX="2898" custLinFactNeighborY="12716"/>
      <dgm:spPr/>
    </dgm:pt>
    <dgm:pt modelId="{8D1E588F-D3A3-994F-AE45-EC063D07D005}" type="pres">
      <dgm:prSet presAssocID="{6FB45B47-D577-BA45-984D-D4E881D1AA75}" presName="desTx" presStyleLbl="revTx" presStyleIdx="2" presStyleCnt="11">
        <dgm:presLayoutVars>
          <dgm:bulletEnabled val="1"/>
        </dgm:presLayoutVars>
      </dgm:prSet>
      <dgm:spPr/>
    </dgm:pt>
    <dgm:pt modelId="{3730ED34-7714-6740-9701-77373FA85187}" type="pres">
      <dgm:prSet presAssocID="{6FB45B47-D577-BA45-984D-D4E881D1AA75}" presName="desBackupRightNorm" presStyleCnt="0"/>
      <dgm:spPr/>
    </dgm:pt>
    <dgm:pt modelId="{52EAF361-E01F-584B-A939-0A55C49E1EBF}" type="pres">
      <dgm:prSet presAssocID="{4279CEEF-0FF9-C248-B5D3-DBB518ECCB08}" presName="desSpace" presStyleCnt="0"/>
      <dgm:spPr/>
    </dgm:pt>
    <dgm:pt modelId="{CC00498B-9337-A341-83E5-1B1FEB5B34A2}" type="pres">
      <dgm:prSet presAssocID="{793FE7A8-33D8-EF47-92A3-F33006503F95}" presName="parComposite" presStyleCnt="0"/>
      <dgm:spPr/>
    </dgm:pt>
    <dgm:pt modelId="{D35A240F-B2B9-0745-BCB6-C3E146A8AAC1}" type="pres">
      <dgm:prSet presAssocID="{793FE7A8-33D8-EF47-92A3-F33006503F95}" presName="parBigCircle" presStyleLbl="node0" presStyleIdx="1" presStyleCnt="5"/>
      <dgm:spPr/>
    </dgm:pt>
    <dgm:pt modelId="{B1DB01E5-4E86-8147-88A0-8865E0D3B371}" type="pres">
      <dgm:prSet presAssocID="{793FE7A8-33D8-EF47-92A3-F33006503F95}" presName="parTx" presStyleLbl="revTx" presStyleIdx="3" presStyleCnt="11"/>
      <dgm:spPr/>
    </dgm:pt>
    <dgm:pt modelId="{AB0177C4-CFCF-DF49-936A-1E8ECA6465AF}" type="pres">
      <dgm:prSet presAssocID="{793FE7A8-33D8-EF47-92A3-F33006503F95}" presName="bSpace" presStyleCnt="0"/>
      <dgm:spPr/>
    </dgm:pt>
    <dgm:pt modelId="{D605E912-4DC8-EA4B-8217-AA5E878E4203}" type="pres">
      <dgm:prSet presAssocID="{793FE7A8-33D8-EF47-92A3-F33006503F95}" presName="parBackupNorm" presStyleCnt="0"/>
      <dgm:spPr/>
    </dgm:pt>
    <dgm:pt modelId="{6663B800-BE74-FE4A-8469-1200ADDD5605}" type="pres">
      <dgm:prSet presAssocID="{2ADACA0B-69EE-8A4B-AB5B-111F210617BA}" presName="parSpace" presStyleCnt="0"/>
      <dgm:spPr/>
    </dgm:pt>
    <dgm:pt modelId="{DD2C793F-5F1A-D54B-920D-4F28E217CD43}" type="pres">
      <dgm:prSet presAssocID="{44AB7CEF-8341-2B43-B453-A61F484A5243}" presName="parComposite" presStyleCnt="0"/>
      <dgm:spPr/>
    </dgm:pt>
    <dgm:pt modelId="{6D8AA4BA-255B-B049-8E74-60DF0D81799F}" type="pres">
      <dgm:prSet presAssocID="{44AB7CEF-8341-2B43-B453-A61F484A5243}" presName="parBigCircle" presStyleLbl="node0" presStyleIdx="2" presStyleCnt="5"/>
      <dgm:spPr/>
    </dgm:pt>
    <dgm:pt modelId="{60F8ADE9-7766-1F43-9210-904C1F326E0E}" type="pres">
      <dgm:prSet presAssocID="{44AB7CEF-8341-2B43-B453-A61F484A5243}" presName="parTx" presStyleLbl="revTx" presStyleIdx="4" presStyleCnt="11"/>
      <dgm:spPr/>
    </dgm:pt>
    <dgm:pt modelId="{872AA4D2-4B2C-B048-8B0B-105B90E1C33F}" type="pres">
      <dgm:prSet presAssocID="{44AB7CEF-8341-2B43-B453-A61F484A5243}" presName="bSpace" presStyleCnt="0"/>
      <dgm:spPr/>
    </dgm:pt>
    <dgm:pt modelId="{010E928E-D6AE-C94C-8C22-BDDF3A3FFBBE}" type="pres">
      <dgm:prSet presAssocID="{44AB7CEF-8341-2B43-B453-A61F484A5243}" presName="parBackupNorm" presStyleCnt="0"/>
      <dgm:spPr/>
    </dgm:pt>
    <dgm:pt modelId="{F554B936-35C6-DA41-B213-F50CDE22EC1C}" type="pres">
      <dgm:prSet presAssocID="{F93F58C9-98C2-474C-B9D2-9B329DAEE798}" presName="parSpace" presStyleCnt="0"/>
      <dgm:spPr/>
    </dgm:pt>
    <dgm:pt modelId="{729E24FA-C479-9945-B71A-5D5F39590EF7}" type="pres">
      <dgm:prSet presAssocID="{D7F240B7-7244-0D4D-92B9-7B8CED989F30}" presName="desBackupLeftNorm" presStyleCnt="0"/>
      <dgm:spPr/>
    </dgm:pt>
    <dgm:pt modelId="{27127417-F1EC-F644-8911-34BE6DC1A27F}" type="pres">
      <dgm:prSet presAssocID="{D7F240B7-7244-0D4D-92B9-7B8CED989F30}" presName="desComposite" presStyleCnt="0"/>
      <dgm:spPr/>
    </dgm:pt>
    <dgm:pt modelId="{DC63B5D7-1B29-2746-BECC-BD73034E2E68}" type="pres">
      <dgm:prSet presAssocID="{D7F240B7-7244-0D4D-92B9-7B8CED989F30}" presName="desCircle" presStyleLbl="node1" presStyleIdx="1" presStyleCnt="3"/>
      <dgm:spPr/>
    </dgm:pt>
    <dgm:pt modelId="{5CFFE1A6-9BC0-A841-98A4-55EFF3074239}" type="pres">
      <dgm:prSet presAssocID="{D7F240B7-7244-0D4D-92B9-7B8CED989F30}" presName="chTx" presStyleLbl="revTx" presStyleIdx="5" presStyleCnt="11" custLinFactNeighborX="25732" custLinFactNeighborY="20943"/>
      <dgm:spPr/>
    </dgm:pt>
    <dgm:pt modelId="{8F6BA3C4-9985-1F44-865F-561862E15D6F}" type="pres">
      <dgm:prSet presAssocID="{D7F240B7-7244-0D4D-92B9-7B8CED989F30}" presName="desTx" presStyleLbl="revTx" presStyleIdx="6" presStyleCnt="11">
        <dgm:presLayoutVars>
          <dgm:bulletEnabled val="1"/>
        </dgm:presLayoutVars>
      </dgm:prSet>
      <dgm:spPr/>
    </dgm:pt>
    <dgm:pt modelId="{F3C73E7E-BD05-C74F-BA56-DE963A3FC0C9}" type="pres">
      <dgm:prSet presAssocID="{D7F240B7-7244-0D4D-92B9-7B8CED989F30}" presName="desBackupRightNorm" presStyleCnt="0"/>
      <dgm:spPr/>
    </dgm:pt>
    <dgm:pt modelId="{1A664136-F3DD-0E40-8C2C-62B9E78107B8}" type="pres">
      <dgm:prSet presAssocID="{8828288F-311A-7044-AA24-194A0323CCCC}" presName="desSpace" presStyleCnt="0"/>
      <dgm:spPr/>
    </dgm:pt>
    <dgm:pt modelId="{9DCB213F-87EE-E54E-94C8-6CC9706FF1D3}" type="pres">
      <dgm:prSet presAssocID="{F0395584-BB7A-BE4C-9C48-14FC1C5BD6E0}" presName="parComposite" presStyleCnt="0"/>
      <dgm:spPr/>
    </dgm:pt>
    <dgm:pt modelId="{A303BD84-671D-274D-9617-FFF1E892A52A}" type="pres">
      <dgm:prSet presAssocID="{F0395584-BB7A-BE4C-9C48-14FC1C5BD6E0}" presName="parBigCircle" presStyleLbl="node0" presStyleIdx="3" presStyleCnt="5"/>
      <dgm:spPr/>
    </dgm:pt>
    <dgm:pt modelId="{EB5C50B0-867E-8445-A615-352CA362B119}" type="pres">
      <dgm:prSet presAssocID="{F0395584-BB7A-BE4C-9C48-14FC1C5BD6E0}" presName="parTx" presStyleLbl="revTx" presStyleIdx="7" presStyleCnt="11"/>
      <dgm:spPr/>
    </dgm:pt>
    <dgm:pt modelId="{4B113B6A-BB4C-474B-993B-9F59120B81E1}" type="pres">
      <dgm:prSet presAssocID="{F0395584-BB7A-BE4C-9C48-14FC1C5BD6E0}" presName="bSpace" presStyleCnt="0"/>
      <dgm:spPr/>
    </dgm:pt>
    <dgm:pt modelId="{56884036-BE07-EB49-B23D-100D20D9FAA6}" type="pres">
      <dgm:prSet presAssocID="{F0395584-BB7A-BE4C-9C48-14FC1C5BD6E0}" presName="parBackupNorm" presStyleCnt="0"/>
      <dgm:spPr/>
    </dgm:pt>
    <dgm:pt modelId="{F666EDDB-D1AD-6A45-9D64-A07D0353D15A}" type="pres">
      <dgm:prSet presAssocID="{756589D5-F33D-B441-81A0-C8C7D7C0AA7B}" presName="parSpace" presStyleCnt="0"/>
      <dgm:spPr/>
    </dgm:pt>
    <dgm:pt modelId="{52C557BE-5A13-7F40-96D4-401C4E1F36E4}" type="pres">
      <dgm:prSet presAssocID="{CFEEE41A-99A7-2949-A9A7-279F8F0BDCA0}" presName="parComposite" presStyleCnt="0"/>
      <dgm:spPr/>
    </dgm:pt>
    <dgm:pt modelId="{3850F287-4784-2B49-9A4E-204C1328C1F3}" type="pres">
      <dgm:prSet presAssocID="{CFEEE41A-99A7-2949-A9A7-279F8F0BDCA0}" presName="parBigCircle" presStyleLbl="node0" presStyleIdx="4" presStyleCnt="5"/>
      <dgm:spPr/>
    </dgm:pt>
    <dgm:pt modelId="{19B363FA-7C0E-D447-B945-BA8325AE036C}" type="pres">
      <dgm:prSet presAssocID="{CFEEE41A-99A7-2949-A9A7-279F8F0BDCA0}" presName="parTx" presStyleLbl="revTx" presStyleIdx="8" presStyleCnt="11"/>
      <dgm:spPr/>
    </dgm:pt>
    <dgm:pt modelId="{1816BD72-4016-AD43-86F2-081BA9A42673}" type="pres">
      <dgm:prSet presAssocID="{CFEEE41A-99A7-2949-A9A7-279F8F0BDCA0}" presName="bSpace" presStyleCnt="0"/>
      <dgm:spPr/>
    </dgm:pt>
    <dgm:pt modelId="{32AF7450-7A81-E546-8A73-B674A4FA7847}" type="pres">
      <dgm:prSet presAssocID="{CFEEE41A-99A7-2949-A9A7-279F8F0BDCA0}" presName="parBackupNorm" presStyleCnt="0"/>
      <dgm:spPr/>
    </dgm:pt>
    <dgm:pt modelId="{E8FBA5B4-F429-1041-9554-448DA5DACCDA}" type="pres">
      <dgm:prSet presAssocID="{61C911A6-E168-564D-B3E6-01649EC01AD0}" presName="parSpace" presStyleCnt="0"/>
      <dgm:spPr/>
    </dgm:pt>
    <dgm:pt modelId="{E01462B9-378C-724B-9C35-E38B8310D798}" type="pres">
      <dgm:prSet presAssocID="{D111FD19-DD40-0847-825A-BB77EB874A6F}" presName="desBackupLeftNorm" presStyleCnt="0"/>
      <dgm:spPr/>
    </dgm:pt>
    <dgm:pt modelId="{6BC6D252-C9C0-4449-8C97-F0B6424540AF}" type="pres">
      <dgm:prSet presAssocID="{D111FD19-DD40-0847-825A-BB77EB874A6F}" presName="desComposite" presStyleCnt="0"/>
      <dgm:spPr/>
    </dgm:pt>
    <dgm:pt modelId="{30231F8C-259A-C24B-836C-EE637291513D}" type="pres">
      <dgm:prSet presAssocID="{D111FD19-DD40-0847-825A-BB77EB874A6F}" presName="desCircle" presStyleLbl="node1" presStyleIdx="2" presStyleCnt="3"/>
      <dgm:spPr/>
    </dgm:pt>
    <dgm:pt modelId="{E75EBAFE-87BB-8141-BCDF-DDF18DFD6860}" type="pres">
      <dgm:prSet presAssocID="{D111FD19-DD40-0847-825A-BB77EB874A6F}" presName="chTx" presStyleLbl="revTx" presStyleIdx="9" presStyleCnt="11" custLinFactNeighborX="7728" custLinFactNeighborY="15708"/>
      <dgm:spPr/>
    </dgm:pt>
    <dgm:pt modelId="{80614590-B890-B64C-B0F2-80F2908FFF08}" type="pres">
      <dgm:prSet presAssocID="{D111FD19-DD40-0847-825A-BB77EB874A6F}" presName="desTx" presStyleLbl="revTx" presStyleIdx="10" presStyleCnt="11">
        <dgm:presLayoutVars>
          <dgm:bulletEnabled val="1"/>
        </dgm:presLayoutVars>
      </dgm:prSet>
      <dgm:spPr/>
    </dgm:pt>
    <dgm:pt modelId="{CD8EBFC7-A7D6-484A-A09C-F5562B80788B}" type="pres">
      <dgm:prSet presAssocID="{D111FD19-DD40-0847-825A-BB77EB874A6F}" presName="desBackupRightNorm" presStyleCnt="0"/>
      <dgm:spPr/>
    </dgm:pt>
    <dgm:pt modelId="{42CD867D-549B-A044-A7A8-3FBE6007DC13}" type="pres">
      <dgm:prSet presAssocID="{E19DBEAA-EE89-124F-B844-3916A9A086ED}" presName="desSpace" presStyleCnt="0"/>
      <dgm:spPr/>
    </dgm:pt>
  </dgm:ptLst>
  <dgm:cxnLst>
    <dgm:cxn modelId="{D69FCD09-C58F-754A-8C92-45278BF89470}" type="presOf" srcId="{793FE7A8-33D8-EF47-92A3-F33006503F95}" destId="{B1DB01E5-4E86-8147-88A0-8865E0D3B371}" srcOrd="0" destOrd="0" presId="urn:microsoft.com/office/officeart/2008/layout/CircleAccentTimeline"/>
    <dgm:cxn modelId="{13D8841E-0EBF-BB47-95ED-C7F2224564EE}" srcId="{54E2DDD4-BCA0-234E-9F11-829D89F09067}" destId="{793FE7A8-33D8-EF47-92A3-F33006503F95}" srcOrd="1" destOrd="0" parTransId="{EBD8C899-3EF0-E64A-88EF-48C236AC9F70}" sibTransId="{2ADACA0B-69EE-8A4B-AB5B-111F210617BA}"/>
    <dgm:cxn modelId="{FCEF0E35-A3BF-F642-97A1-046C0EFAD531}" type="presOf" srcId="{54E2DDD4-BCA0-234E-9F11-829D89F09067}" destId="{FE9000BF-BAFA-DF4C-AA68-958FEF60DB1B}" srcOrd="0" destOrd="0" presId="urn:microsoft.com/office/officeart/2008/layout/CircleAccentTimeline"/>
    <dgm:cxn modelId="{48B3A63B-F7FB-0043-9ED5-186D8C089D4E}" type="presOf" srcId="{CFEEE41A-99A7-2949-A9A7-279F8F0BDCA0}" destId="{19B363FA-7C0E-D447-B945-BA8325AE036C}" srcOrd="0" destOrd="0" presId="urn:microsoft.com/office/officeart/2008/layout/CircleAccentTimeline"/>
    <dgm:cxn modelId="{FC31693F-953F-F242-8C1A-2E46AB1490BF}" srcId="{ADC71BD0-BCBB-E540-B095-DFDE28517763}" destId="{6FB45B47-D577-BA45-984D-D4E881D1AA75}" srcOrd="0" destOrd="0" parTransId="{B6F3E947-1FF7-3241-BA61-324C1AC968A9}" sibTransId="{4279CEEF-0FF9-C248-B5D3-DBB518ECCB08}"/>
    <dgm:cxn modelId="{D5829364-8818-0E4C-8119-1563031727C9}" srcId="{44AB7CEF-8341-2B43-B453-A61F484A5243}" destId="{D7F240B7-7244-0D4D-92B9-7B8CED989F30}" srcOrd="0" destOrd="0" parTransId="{1F2FC12F-2809-114D-9778-3FB5EE485C01}" sibTransId="{8828288F-311A-7044-AA24-194A0323CCCC}"/>
    <dgm:cxn modelId="{E8BF8849-3C37-B446-9336-329C6525972B}" type="presOf" srcId="{D7F240B7-7244-0D4D-92B9-7B8CED989F30}" destId="{5CFFE1A6-9BC0-A841-98A4-55EFF3074239}" srcOrd="0" destOrd="0" presId="urn:microsoft.com/office/officeart/2008/layout/CircleAccentTimeline"/>
    <dgm:cxn modelId="{4B08AF6A-43F9-8E41-AE7F-81180653EEE9}" srcId="{54E2DDD4-BCA0-234E-9F11-829D89F09067}" destId="{F0395584-BB7A-BE4C-9C48-14FC1C5BD6E0}" srcOrd="3" destOrd="0" parTransId="{3B3AE222-6174-0048-8165-03DF20A858FB}" sibTransId="{756589D5-F33D-B441-81A0-C8C7D7C0AA7B}"/>
    <dgm:cxn modelId="{2794496F-1D78-2340-8500-892CF3449054}" type="presOf" srcId="{D111FD19-DD40-0847-825A-BB77EB874A6F}" destId="{E75EBAFE-87BB-8141-BCDF-DDF18DFD6860}" srcOrd="0" destOrd="0" presId="urn:microsoft.com/office/officeart/2008/layout/CircleAccentTimeline"/>
    <dgm:cxn modelId="{8BC8757B-BA21-C942-9AE7-C3687992264C}" srcId="{54E2DDD4-BCA0-234E-9F11-829D89F09067}" destId="{ADC71BD0-BCBB-E540-B095-DFDE28517763}" srcOrd="0" destOrd="0" parTransId="{9A486D8F-E260-C743-AED9-90810EC7352F}" sibTransId="{D20ED25C-6A5B-2945-980C-5A06A9CE2DD0}"/>
    <dgm:cxn modelId="{1909AB7E-B910-8644-8059-C5DD77838424}" srcId="{CFEEE41A-99A7-2949-A9A7-279F8F0BDCA0}" destId="{D111FD19-DD40-0847-825A-BB77EB874A6F}" srcOrd="0" destOrd="0" parTransId="{1F75C353-9BD2-254A-A9EB-9843E9E5DBC8}" sibTransId="{E19DBEAA-EE89-124F-B844-3916A9A086ED}"/>
    <dgm:cxn modelId="{2D256988-35AF-1E43-B9F0-639EF615D962}" srcId="{54E2DDD4-BCA0-234E-9F11-829D89F09067}" destId="{CFEEE41A-99A7-2949-A9A7-279F8F0BDCA0}" srcOrd="4" destOrd="0" parTransId="{6132B14E-C782-A044-9FF6-FC8083BC421B}" sibTransId="{61C911A6-E168-564D-B3E6-01649EC01AD0}"/>
    <dgm:cxn modelId="{68DC91A8-A739-114E-B170-BD5156B4C6C4}" type="presOf" srcId="{44AB7CEF-8341-2B43-B453-A61F484A5243}" destId="{60F8ADE9-7766-1F43-9210-904C1F326E0E}" srcOrd="0" destOrd="0" presId="urn:microsoft.com/office/officeart/2008/layout/CircleAccentTimeline"/>
    <dgm:cxn modelId="{E25E71DF-2E46-3B4E-AE41-90A2327A83FF}" srcId="{54E2DDD4-BCA0-234E-9F11-829D89F09067}" destId="{44AB7CEF-8341-2B43-B453-A61F484A5243}" srcOrd="2" destOrd="0" parTransId="{C52831BF-4E26-5742-AB4F-B86651FBB6EB}" sibTransId="{F93F58C9-98C2-474C-B9D2-9B329DAEE798}"/>
    <dgm:cxn modelId="{7524A6E2-7E82-4A44-B95A-210EA97F9608}" type="presOf" srcId="{6FB45B47-D577-BA45-984D-D4E881D1AA75}" destId="{052FE501-8181-F341-B2B4-810AF0463A8A}" srcOrd="0" destOrd="0" presId="urn:microsoft.com/office/officeart/2008/layout/CircleAccentTimeline"/>
    <dgm:cxn modelId="{DFAA36F8-2898-574E-8EDC-EE00D961022E}" type="presOf" srcId="{ADC71BD0-BCBB-E540-B095-DFDE28517763}" destId="{02C9867D-ACE8-AD40-A6D1-8BEF613867AD}" srcOrd="0" destOrd="0" presId="urn:microsoft.com/office/officeart/2008/layout/CircleAccentTimeline"/>
    <dgm:cxn modelId="{FDBE38FC-89F5-9044-A33A-3B1D2DF505AE}" type="presOf" srcId="{F0395584-BB7A-BE4C-9C48-14FC1C5BD6E0}" destId="{EB5C50B0-867E-8445-A615-352CA362B119}" srcOrd="0" destOrd="0" presId="urn:microsoft.com/office/officeart/2008/layout/CircleAccentTimeline"/>
    <dgm:cxn modelId="{606DEC35-7C94-4947-BD30-43056A37931E}" type="presParOf" srcId="{FE9000BF-BAFA-DF4C-AA68-958FEF60DB1B}" destId="{D38EE95A-9DD6-D943-91C1-CB580DDDCFBF}" srcOrd="0" destOrd="0" presId="urn:microsoft.com/office/officeart/2008/layout/CircleAccentTimeline"/>
    <dgm:cxn modelId="{788D3DE5-85AC-0045-88EB-97A416C7502E}" type="presParOf" srcId="{D38EE95A-9DD6-D943-91C1-CB580DDDCFBF}" destId="{D68DDCD6-59D2-5040-AE0C-5603F91D98D7}" srcOrd="0" destOrd="0" presId="urn:microsoft.com/office/officeart/2008/layout/CircleAccentTimeline"/>
    <dgm:cxn modelId="{388B43CB-556C-3D46-AAD8-583E1A1572B4}" type="presParOf" srcId="{D38EE95A-9DD6-D943-91C1-CB580DDDCFBF}" destId="{02C9867D-ACE8-AD40-A6D1-8BEF613867AD}" srcOrd="1" destOrd="0" presId="urn:microsoft.com/office/officeart/2008/layout/CircleAccentTimeline"/>
    <dgm:cxn modelId="{17B6FBEE-F7D3-8B44-A998-685217D1974B}" type="presParOf" srcId="{D38EE95A-9DD6-D943-91C1-CB580DDDCFBF}" destId="{C5598BAD-71E9-694D-B6AF-4573853A31BF}" srcOrd="2" destOrd="0" presId="urn:microsoft.com/office/officeart/2008/layout/CircleAccentTimeline"/>
    <dgm:cxn modelId="{1918F82B-23EF-184B-B4E7-81728D339E9D}" type="presParOf" srcId="{FE9000BF-BAFA-DF4C-AA68-958FEF60DB1B}" destId="{9F3B73F5-15D9-3F43-88C0-1802CE4F2B51}" srcOrd="1" destOrd="0" presId="urn:microsoft.com/office/officeart/2008/layout/CircleAccentTimeline"/>
    <dgm:cxn modelId="{E861285A-0862-6A4D-913E-A55AB44FDCEE}" type="presParOf" srcId="{FE9000BF-BAFA-DF4C-AA68-958FEF60DB1B}" destId="{E2FB287C-7FFA-5948-ADE9-D6BE9BFD2D0A}" srcOrd="2" destOrd="0" presId="urn:microsoft.com/office/officeart/2008/layout/CircleAccentTimeline"/>
    <dgm:cxn modelId="{CCFD2C8D-0098-B74E-9559-DE1CE9C7DF7B}" type="presParOf" srcId="{FE9000BF-BAFA-DF4C-AA68-958FEF60DB1B}" destId="{F68BAC16-6B68-D54C-A03E-C84856FF17E4}" srcOrd="3" destOrd="0" presId="urn:microsoft.com/office/officeart/2008/layout/CircleAccentTimeline"/>
    <dgm:cxn modelId="{F35A4E0A-9061-1D42-8B30-FD38BFD0990E}" type="presParOf" srcId="{FE9000BF-BAFA-DF4C-AA68-958FEF60DB1B}" destId="{B5351ECD-8F13-164C-93E6-BDCA1AF60758}" srcOrd="4" destOrd="0" presId="urn:microsoft.com/office/officeart/2008/layout/CircleAccentTimeline"/>
    <dgm:cxn modelId="{921F2039-3BD9-CE49-BA9E-3CAB6EAC3545}" type="presParOf" srcId="{B5351ECD-8F13-164C-93E6-BDCA1AF60758}" destId="{E2453234-009D-2B47-8EDC-681A69B14042}" srcOrd="0" destOrd="0" presId="urn:microsoft.com/office/officeart/2008/layout/CircleAccentTimeline"/>
    <dgm:cxn modelId="{9BE6430C-33A2-EF4E-8489-6BA452254CEA}" type="presParOf" srcId="{B5351ECD-8F13-164C-93E6-BDCA1AF60758}" destId="{052FE501-8181-F341-B2B4-810AF0463A8A}" srcOrd="1" destOrd="0" presId="urn:microsoft.com/office/officeart/2008/layout/CircleAccentTimeline"/>
    <dgm:cxn modelId="{7C4D3B30-7D7B-6449-8873-FE8E8CF2CEBF}" type="presParOf" srcId="{B5351ECD-8F13-164C-93E6-BDCA1AF60758}" destId="{8D1E588F-D3A3-994F-AE45-EC063D07D005}" srcOrd="2" destOrd="0" presId="urn:microsoft.com/office/officeart/2008/layout/CircleAccentTimeline"/>
    <dgm:cxn modelId="{EABA5EF3-C6C6-2E42-8528-7620F4852BED}" type="presParOf" srcId="{FE9000BF-BAFA-DF4C-AA68-958FEF60DB1B}" destId="{3730ED34-7714-6740-9701-77373FA85187}" srcOrd="5" destOrd="0" presId="urn:microsoft.com/office/officeart/2008/layout/CircleAccentTimeline"/>
    <dgm:cxn modelId="{19CB932B-EA82-984D-B8CD-8B540442A232}" type="presParOf" srcId="{FE9000BF-BAFA-DF4C-AA68-958FEF60DB1B}" destId="{52EAF361-E01F-584B-A939-0A55C49E1EBF}" srcOrd="6" destOrd="0" presId="urn:microsoft.com/office/officeart/2008/layout/CircleAccentTimeline"/>
    <dgm:cxn modelId="{F7473C29-CF04-004A-ABA6-35DDC0DFE833}" type="presParOf" srcId="{FE9000BF-BAFA-DF4C-AA68-958FEF60DB1B}" destId="{CC00498B-9337-A341-83E5-1B1FEB5B34A2}" srcOrd="7" destOrd="0" presId="urn:microsoft.com/office/officeart/2008/layout/CircleAccentTimeline"/>
    <dgm:cxn modelId="{C12AEE56-BAAC-E140-8B6D-9C654487F5CE}" type="presParOf" srcId="{CC00498B-9337-A341-83E5-1B1FEB5B34A2}" destId="{D35A240F-B2B9-0745-BCB6-C3E146A8AAC1}" srcOrd="0" destOrd="0" presId="urn:microsoft.com/office/officeart/2008/layout/CircleAccentTimeline"/>
    <dgm:cxn modelId="{8C472D49-6182-0444-BF5C-4576E4697CEF}" type="presParOf" srcId="{CC00498B-9337-A341-83E5-1B1FEB5B34A2}" destId="{B1DB01E5-4E86-8147-88A0-8865E0D3B371}" srcOrd="1" destOrd="0" presId="urn:microsoft.com/office/officeart/2008/layout/CircleAccentTimeline"/>
    <dgm:cxn modelId="{89CAF6C7-A66F-D04C-85A1-F97E9A6C547C}" type="presParOf" srcId="{CC00498B-9337-A341-83E5-1B1FEB5B34A2}" destId="{AB0177C4-CFCF-DF49-936A-1E8ECA6465AF}" srcOrd="2" destOrd="0" presId="urn:microsoft.com/office/officeart/2008/layout/CircleAccentTimeline"/>
    <dgm:cxn modelId="{11365B58-39E9-EC4C-A1AE-E21648C1652C}" type="presParOf" srcId="{FE9000BF-BAFA-DF4C-AA68-958FEF60DB1B}" destId="{D605E912-4DC8-EA4B-8217-AA5E878E4203}" srcOrd="8" destOrd="0" presId="urn:microsoft.com/office/officeart/2008/layout/CircleAccentTimeline"/>
    <dgm:cxn modelId="{E9E74BF5-6961-9146-958C-092E4DCD6BD4}" type="presParOf" srcId="{FE9000BF-BAFA-DF4C-AA68-958FEF60DB1B}" destId="{6663B800-BE74-FE4A-8469-1200ADDD5605}" srcOrd="9" destOrd="0" presId="urn:microsoft.com/office/officeart/2008/layout/CircleAccentTimeline"/>
    <dgm:cxn modelId="{B3AD0F3B-C2EB-F146-8AA3-41237AA9D88A}" type="presParOf" srcId="{FE9000BF-BAFA-DF4C-AA68-958FEF60DB1B}" destId="{DD2C793F-5F1A-D54B-920D-4F28E217CD43}" srcOrd="10" destOrd="0" presId="urn:microsoft.com/office/officeart/2008/layout/CircleAccentTimeline"/>
    <dgm:cxn modelId="{9291857B-5D9E-C840-8AFE-70F02DB64D2A}" type="presParOf" srcId="{DD2C793F-5F1A-D54B-920D-4F28E217CD43}" destId="{6D8AA4BA-255B-B049-8E74-60DF0D81799F}" srcOrd="0" destOrd="0" presId="urn:microsoft.com/office/officeart/2008/layout/CircleAccentTimeline"/>
    <dgm:cxn modelId="{38AAC72B-046D-4F4A-84B5-F4BBB61EBF20}" type="presParOf" srcId="{DD2C793F-5F1A-D54B-920D-4F28E217CD43}" destId="{60F8ADE9-7766-1F43-9210-904C1F326E0E}" srcOrd="1" destOrd="0" presId="urn:microsoft.com/office/officeart/2008/layout/CircleAccentTimeline"/>
    <dgm:cxn modelId="{1CDA2C02-C0A3-3944-B8A7-D6A2DD2981A5}" type="presParOf" srcId="{DD2C793F-5F1A-D54B-920D-4F28E217CD43}" destId="{872AA4D2-4B2C-B048-8B0B-105B90E1C33F}" srcOrd="2" destOrd="0" presId="urn:microsoft.com/office/officeart/2008/layout/CircleAccentTimeline"/>
    <dgm:cxn modelId="{10C61447-CE5E-8C49-B059-76E3479C6AEF}" type="presParOf" srcId="{FE9000BF-BAFA-DF4C-AA68-958FEF60DB1B}" destId="{010E928E-D6AE-C94C-8C22-BDDF3A3FFBBE}" srcOrd="11" destOrd="0" presId="urn:microsoft.com/office/officeart/2008/layout/CircleAccentTimeline"/>
    <dgm:cxn modelId="{936301A4-1C87-A84C-8EEB-FF8759BDD753}" type="presParOf" srcId="{FE9000BF-BAFA-DF4C-AA68-958FEF60DB1B}" destId="{F554B936-35C6-DA41-B213-F50CDE22EC1C}" srcOrd="12" destOrd="0" presId="urn:microsoft.com/office/officeart/2008/layout/CircleAccentTimeline"/>
    <dgm:cxn modelId="{F62FB937-1751-ED4D-ABBE-DA8A0676FA74}" type="presParOf" srcId="{FE9000BF-BAFA-DF4C-AA68-958FEF60DB1B}" destId="{729E24FA-C479-9945-B71A-5D5F39590EF7}" srcOrd="13" destOrd="0" presId="urn:microsoft.com/office/officeart/2008/layout/CircleAccentTimeline"/>
    <dgm:cxn modelId="{D8BF6D01-D52C-9840-9EEC-094B192397D9}" type="presParOf" srcId="{FE9000BF-BAFA-DF4C-AA68-958FEF60DB1B}" destId="{27127417-F1EC-F644-8911-34BE6DC1A27F}" srcOrd="14" destOrd="0" presId="urn:microsoft.com/office/officeart/2008/layout/CircleAccentTimeline"/>
    <dgm:cxn modelId="{88F548D9-B381-7E4E-9967-F1FCF261D837}" type="presParOf" srcId="{27127417-F1EC-F644-8911-34BE6DC1A27F}" destId="{DC63B5D7-1B29-2746-BECC-BD73034E2E68}" srcOrd="0" destOrd="0" presId="urn:microsoft.com/office/officeart/2008/layout/CircleAccentTimeline"/>
    <dgm:cxn modelId="{B791ACB1-8168-6748-99AF-8B0FCE1DAB3F}" type="presParOf" srcId="{27127417-F1EC-F644-8911-34BE6DC1A27F}" destId="{5CFFE1A6-9BC0-A841-98A4-55EFF3074239}" srcOrd="1" destOrd="0" presId="urn:microsoft.com/office/officeart/2008/layout/CircleAccentTimeline"/>
    <dgm:cxn modelId="{1FF0FE4E-B362-D840-BA9F-CBEBD969C45E}" type="presParOf" srcId="{27127417-F1EC-F644-8911-34BE6DC1A27F}" destId="{8F6BA3C4-9985-1F44-865F-561862E15D6F}" srcOrd="2" destOrd="0" presId="urn:microsoft.com/office/officeart/2008/layout/CircleAccentTimeline"/>
    <dgm:cxn modelId="{375B594F-21E1-CE4A-AE8D-412F7FADEA42}" type="presParOf" srcId="{FE9000BF-BAFA-DF4C-AA68-958FEF60DB1B}" destId="{F3C73E7E-BD05-C74F-BA56-DE963A3FC0C9}" srcOrd="15" destOrd="0" presId="urn:microsoft.com/office/officeart/2008/layout/CircleAccentTimeline"/>
    <dgm:cxn modelId="{F4E1AA29-9032-BB45-AA86-2EED82069E16}" type="presParOf" srcId="{FE9000BF-BAFA-DF4C-AA68-958FEF60DB1B}" destId="{1A664136-F3DD-0E40-8C2C-62B9E78107B8}" srcOrd="16" destOrd="0" presId="urn:microsoft.com/office/officeart/2008/layout/CircleAccentTimeline"/>
    <dgm:cxn modelId="{0729A4FC-359F-DC4C-951D-9D24E1C1C705}" type="presParOf" srcId="{FE9000BF-BAFA-DF4C-AA68-958FEF60DB1B}" destId="{9DCB213F-87EE-E54E-94C8-6CC9706FF1D3}" srcOrd="17" destOrd="0" presId="urn:microsoft.com/office/officeart/2008/layout/CircleAccentTimeline"/>
    <dgm:cxn modelId="{FC210B58-DA44-9546-B8C3-5A1D20B1CF43}" type="presParOf" srcId="{9DCB213F-87EE-E54E-94C8-6CC9706FF1D3}" destId="{A303BD84-671D-274D-9617-FFF1E892A52A}" srcOrd="0" destOrd="0" presId="urn:microsoft.com/office/officeart/2008/layout/CircleAccentTimeline"/>
    <dgm:cxn modelId="{C13548DC-2799-F94A-A69A-06526258588E}" type="presParOf" srcId="{9DCB213F-87EE-E54E-94C8-6CC9706FF1D3}" destId="{EB5C50B0-867E-8445-A615-352CA362B119}" srcOrd="1" destOrd="0" presId="urn:microsoft.com/office/officeart/2008/layout/CircleAccentTimeline"/>
    <dgm:cxn modelId="{07C7CA99-D5C8-9247-8E03-9ACB7517BEC8}" type="presParOf" srcId="{9DCB213F-87EE-E54E-94C8-6CC9706FF1D3}" destId="{4B113B6A-BB4C-474B-993B-9F59120B81E1}" srcOrd="2" destOrd="0" presId="urn:microsoft.com/office/officeart/2008/layout/CircleAccentTimeline"/>
    <dgm:cxn modelId="{318EAF0F-E660-2849-A5CF-C19FACCD9AD9}" type="presParOf" srcId="{FE9000BF-BAFA-DF4C-AA68-958FEF60DB1B}" destId="{56884036-BE07-EB49-B23D-100D20D9FAA6}" srcOrd="18" destOrd="0" presId="urn:microsoft.com/office/officeart/2008/layout/CircleAccentTimeline"/>
    <dgm:cxn modelId="{BE6B675E-4514-3845-BC17-412843511804}" type="presParOf" srcId="{FE9000BF-BAFA-DF4C-AA68-958FEF60DB1B}" destId="{F666EDDB-D1AD-6A45-9D64-A07D0353D15A}" srcOrd="19" destOrd="0" presId="urn:microsoft.com/office/officeart/2008/layout/CircleAccentTimeline"/>
    <dgm:cxn modelId="{862D9B84-6D9F-F54C-9F2A-6499C2F8ED0A}" type="presParOf" srcId="{FE9000BF-BAFA-DF4C-AA68-958FEF60DB1B}" destId="{52C557BE-5A13-7F40-96D4-401C4E1F36E4}" srcOrd="20" destOrd="0" presId="urn:microsoft.com/office/officeart/2008/layout/CircleAccentTimeline"/>
    <dgm:cxn modelId="{4A10B9FB-EF44-9146-836C-341F366D15EF}" type="presParOf" srcId="{52C557BE-5A13-7F40-96D4-401C4E1F36E4}" destId="{3850F287-4784-2B49-9A4E-204C1328C1F3}" srcOrd="0" destOrd="0" presId="urn:microsoft.com/office/officeart/2008/layout/CircleAccentTimeline"/>
    <dgm:cxn modelId="{39389094-F733-8B41-9411-34D5A592218B}" type="presParOf" srcId="{52C557BE-5A13-7F40-96D4-401C4E1F36E4}" destId="{19B363FA-7C0E-D447-B945-BA8325AE036C}" srcOrd="1" destOrd="0" presId="urn:microsoft.com/office/officeart/2008/layout/CircleAccentTimeline"/>
    <dgm:cxn modelId="{CA8C849B-B5AF-1346-88CC-D9BB090677F4}" type="presParOf" srcId="{52C557BE-5A13-7F40-96D4-401C4E1F36E4}" destId="{1816BD72-4016-AD43-86F2-081BA9A42673}" srcOrd="2" destOrd="0" presId="urn:microsoft.com/office/officeart/2008/layout/CircleAccentTimeline"/>
    <dgm:cxn modelId="{D786EA16-A639-CF49-B9B4-2FB4455BE241}" type="presParOf" srcId="{FE9000BF-BAFA-DF4C-AA68-958FEF60DB1B}" destId="{32AF7450-7A81-E546-8A73-B674A4FA7847}" srcOrd="21" destOrd="0" presId="urn:microsoft.com/office/officeart/2008/layout/CircleAccentTimeline"/>
    <dgm:cxn modelId="{6498DE9E-1B3C-6C4A-8F90-BD975468805B}" type="presParOf" srcId="{FE9000BF-BAFA-DF4C-AA68-958FEF60DB1B}" destId="{E8FBA5B4-F429-1041-9554-448DA5DACCDA}" srcOrd="22" destOrd="0" presId="urn:microsoft.com/office/officeart/2008/layout/CircleAccentTimeline"/>
    <dgm:cxn modelId="{C6BE5099-9248-164C-AC9D-612BF649182C}" type="presParOf" srcId="{FE9000BF-BAFA-DF4C-AA68-958FEF60DB1B}" destId="{E01462B9-378C-724B-9C35-E38B8310D798}" srcOrd="23" destOrd="0" presId="urn:microsoft.com/office/officeart/2008/layout/CircleAccentTimeline"/>
    <dgm:cxn modelId="{82A8533C-330A-D243-9603-C4BF032EFA80}" type="presParOf" srcId="{FE9000BF-BAFA-DF4C-AA68-958FEF60DB1B}" destId="{6BC6D252-C9C0-4449-8C97-F0B6424540AF}" srcOrd="24" destOrd="0" presId="urn:microsoft.com/office/officeart/2008/layout/CircleAccentTimeline"/>
    <dgm:cxn modelId="{A0F0E1A4-F0D9-1741-BA63-175D86842FB6}" type="presParOf" srcId="{6BC6D252-C9C0-4449-8C97-F0B6424540AF}" destId="{30231F8C-259A-C24B-836C-EE637291513D}" srcOrd="0" destOrd="0" presId="urn:microsoft.com/office/officeart/2008/layout/CircleAccentTimeline"/>
    <dgm:cxn modelId="{B9362C03-8CCF-E04A-AE85-C81659F3A9B8}" type="presParOf" srcId="{6BC6D252-C9C0-4449-8C97-F0B6424540AF}" destId="{E75EBAFE-87BB-8141-BCDF-DDF18DFD6860}" srcOrd="1" destOrd="0" presId="urn:microsoft.com/office/officeart/2008/layout/CircleAccentTimeline"/>
    <dgm:cxn modelId="{264C449B-A226-C341-A2F2-E81E8A39F0F3}" type="presParOf" srcId="{6BC6D252-C9C0-4449-8C97-F0B6424540AF}" destId="{80614590-B890-B64C-B0F2-80F2908FFF08}" srcOrd="2" destOrd="0" presId="urn:microsoft.com/office/officeart/2008/layout/CircleAccentTimeline"/>
    <dgm:cxn modelId="{3052F4AE-CBEC-0D43-93B3-AA98285332FC}" type="presParOf" srcId="{FE9000BF-BAFA-DF4C-AA68-958FEF60DB1B}" destId="{CD8EBFC7-A7D6-484A-A09C-F5562B80788B}" srcOrd="25" destOrd="0" presId="urn:microsoft.com/office/officeart/2008/layout/CircleAccentTimeline"/>
    <dgm:cxn modelId="{03743606-DCF3-7148-8FF1-94EF0C3423B0}" type="presParOf" srcId="{FE9000BF-BAFA-DF4C-AA68-958FEF60DB1B}" destId="{42CD867D-549B-A044-A7A8-3FBE6007DC13}" srcOrd="26"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E2DDD4-BCA0-234E-9F11-829D89F09067}" type="doc">
      <dgm:prSet loTypeId="urn:microsoft.com/office/officeart/2008/layout/CircleAccentTimeline" loCatId="" qsTypeId="urn:microsoft.com/office/officeart/2005/8/quickstyle/simple1" qsCatId="simple" csTypeId="urn:microsoft.com/office/officeart/2005/8/colors/accent1_2" csCatId="accent1" phldr="1"/>
      <dgm:spPr/>
    </dgm:pt>
    <dgm:pt modelId="{ADC71BD0-BCBB-E540-B095-DFDE28517763}">
      <dgm:prSet phldrT="[Text]" custT="1"/>
      <dgm:spPr/>
      <dgm:t>
        <a:bodyPr/>
        <a:lstStyle/>
        <a:p>
          <a:r>
            <a:rPr lang="en-GB" sz="1800" dirty="0">
              <a:latin typeface="Arial" panose="020B0604020202020204" pitchFamily="34" charset="0"/>
              <a:cs typeface="Arial" panose="020B0604020202020204" pitchFamily="34" charset="0"/>
            </a:rPr>
            <a:t>Amnon rapes Tamar (Ch.13)</a:t>
          </a:r>
        </a:p>
      </dgm:t>
    </dgm:pt>
    <dgm:pt modelId="{9A486D8F-E260-C743-AED9-90810EC7352F}" type="parTrans" cxnId="{8BC8757B-BA21-C942-9AE7-C3687992264C}">
      <dgm:prSet/>
      <dgm:spPr/>
      <dgm:t>
        <a:bodyPr/>
        <a:lstStyle/>
        <a:p>
          <a:endParaRPr lang="en-GB"/>
        </a:p>
      </dgm:t>
    </dgm:pt>
    <dgm:pt modelId="{D20ED25C-6A5B-2945-980C-5A06A9CE2DD0}" type="sibTrans" cxnId="{8BC8757B-BA21-C942-9AE7-C3687992264C}">
      <dgm:prSet/>
      <dgm:spPr/>
      <dgm:t>
        <a:bodyPr/>
        <a:lstStyle/>
        <a:p>
          <a:endParaRPr lang="en-GB"/>
        </a:p>
      </dgm:t>
    </dgm:pt>
    <dgm:pt modelId="{793FE7A8-33D8-EF47-92A3-F33006503F95}">
      <dgm:prSet phldrT="[Text]" custT="1"/>
      <dgm:spPr/>
      <dgm:t>
        <a:bodyPr/>
        <a:lstStyle/>
        <a:p>
          <a:r>
            <a:rPr lang="en-GB" sz="1800" dirty="0">
              <a:latin typeface="Arial" panose="020B0604020202020204" pitchFamily="34" charset="0"/>
              <a:cs typeface="Arial" panose="020B0604020202020204" pitchFamily="34" charset="0"/>
            </a:rPr>
            <a:t>Absalom returns to Jerusalem after 3 years in exile (Ch14)</a:t>
          </a:r>
        </a:p>
      </dgm:t>
    </dgm:pt>
    <dgm:pt modelId="{EBD8C899-3EF0-E64A-88EF-48C236AC9F70}" type="parTrans" cxnId="{13D8841E-0EBF-BB47-95ED-C7F2224564EE}">
      <dgm:prSet/>
      <dgm:spPr/>
      <dgm:t>
        <a:bodyPr/>
        <a:lstStyle/>
        <a:p>
          <a:endParaRPr lang="en-GB"/>
        </a:p>
      </dgm:t>
    </dgm:pt>
    <dgm:pt modelId="{2ADACA0B-69EE-8A4B-AB5B-111F210617BA}" type="sibTrans" cxnId="{13D8841E-0EBF-BB47-95ED-C7F2224564EE}">
      <dgm:prSet/>
      <dgm:spPr/>
      <dgm:t>
        <a:bodyPr/>
        <a:lstStyle/>
        <a:p>
          <a:endParaRPr lang="en-GB"/>
        </a:p>
      </dgm:t>
    </dgm:pt>
    <dgm:pt modelId="{44AB7CEF-8341-2B43-B453-A61F484A5243}">
      <dgm:prSet phldrT="[Text]" custT="1"/>
      <dgm:spPr/>
      <dgm:t>
        <a:bodyPr/>
        <a:lstStyle/>
        <a:p>
          <a:r>
            <a:rPr lang="en-GB" sz="1800" dirty="0">
              <a:latin typeface="Arial" panose="020B0604020202020204" pitchFamily="34" charset="0"/>
              <a:cs typeface="Arial" panose="020B0604020202020204" pitchFamily="34" charset="0"/>
            </a:rPr>
            <a:t>Absalom stages a coup; </a:t>
          </a:r>
          <a:r>
            <a:rPr lang="en-GB" sz="1800" dirty="0" err="1">
              <a:latin typeface="Arial" panose="020B0604020202020204" pitchFamily="34" charset="0"/>
              <a:cs typeface="Arial" panose="020B0604020202020204" pitchFamily="34" charset="0"/>
            </a:rPr>
            <a:t>Ahitophel</a:t>
          </a:r>
          <a:r>
            <a:rPr lang="en-GB" sz="1800" dirty="0">
              <a:latin typeface="Arial" panose="020B0604020202020204" pitchFamily="34" charset="0"/>
              <a:cs typeface="Arial" panose="020B0604020202020204" pitchFamily="34" charset="0"/>
            </a:rPr>
            <a:t> joins as a senior advisor (Ch.15)</a:t>
          </a:r>
        </a:p>
      </dgm:t>
    </dgm:pt>
    <dgm:pt modelId="{C52831BF-4E26-5742-AB4F-B86651FBB6EB}" type="parTrans" cxnId="{E25E71DF-2E46-3B4E-AE41-90A2327A83FF}">
      <dgm:prSet/>
      <dgm:spPr/>
      <dgm:t>
        <a:bodyPr/>
        <a:lstStyle/>
        <a:p>
          <a:endParaRPr lang="en-GB"/>
        </a:p>
      </dgm:t>
    </dgm:pt>
    <dgm:pt modelId="{F93F58C9-98C2-474C-B9D2-9B329DAEE798}" type="sibTrans" cxnId="{E25E71DF-2E46-3B4E-AE41-90A2327A83FF}">
      <dgm:prSet/>
      <dgm:spPr/>
      <dgm:t>
        <a:bodyPr/>
        <a:lstStyle/>
        <a:p>
          <a:endParaRPr lang="en-GB"/>
        </a:p>
      </dgm:t>
    </dgm:pt>
    <dgm:pt modelId="{6FB45B47-D577-BA45-984D-D4E881D1AA75}">
      <dgm:prSet phldrT="[Text]" custT="1"/>
      <dgm:spPr/>
      <dgm:t>
        <a:bodyPr/>
        <a:lstStyle/>
        <a:p>
          <a:r>
            <a:rPr lang="en-GB" sz="1800" dirty="0">
              <a:latin typeface="Arial" panose="020B0604020202020204" pitchFamily="34" charset="0"/>
              <a:cs typeface="Arial" panose="020B0604020202020204" pitchFamily="34" charset="0"/>
            </a:rPr>
            <a:t>Absalom kills Amnon (Ch.13)</a:t>
          </a:r>
        </a:p>
      </dgm:t>
    </dgm:pt>
    <dgm:pt modelId="{B6F3E947-1FF7-3241-BA61-324C1AC968A9}" type="parTrans" cxnId="{FC31693F-953F-F242-8C1A-2E46AB1490BF}">
      <dgm:prSet/>
      <dgm:spPr/>
      <dgm:t>
        <a:bodyPr/>
        <a:lstStyle/>
        <a:p>
          <a:endParaRPr lang="en-GB"/>
        </a:p>
      </dgm:t>
    </dgm:pt>
    <dgm:pt modelId="{4279CEEF-0FF9-C248-B5D3-DBB518ECCB08}" type="sibTrans" cxnId="{FC31693F-953F-F242-8C1A-2E46AB1490BF}">
      <dgm:prSet/>
      <dgm:spPr/>
      <dgm:t>
        <a:bodyPr/>
        <a:lstStyle/>
        <a:p>
          <a:endParaRPr lang="en-GB"/>
        </a:p>
      </dgm:t>
    </dgm:pt>
    <dgm:pt modelId="{D7F240B7-7244-0D4D-92B9-7B8CED989F30}">
      <dgm:prSet phldrT="[Text]" custT="1"/>
      <dgm:spPr/>
      <dgm:t>
        <a:bodyPr/>
        <a:lstStyle/>
        <a:p>
          <a:r>
            <a:rPr lang="en-GB" sz="1800" dirty="0">
              <a:latin typeface="Arial"/>
              <a:cs typeface="Arial"/>
            </a:rPr>
            <a:t>David flees Jerusalem; sends Hushai as an advisor to Absalom (Ch.15)</a:t>
          </a:r>
        </a:p>
      </dgm:t>
    </dgm:pt>
    <dgm:pt modelId="{1F2FC12F-2809-114D-9778-3FB5EE485C01}" type="parTrans" cxnId="{D5829364-8818-0E4C-8119-1563031727C9}">
      <dgm:prSet/>
      <dgm:spPr/>
      <dgm:t>
        <a:bodyPr/>
        <a:lstStyle/>
        <a:p>
          <a:endParaRPr lang="en-GB"/>
        </a:p>
      </dgm:t>
    </dgm:pt>
    <dgm:pt modelId="{8828288F-311A-7044-AA24-194A0323CCCC}" type="sibTrans" cxnId="{D5829364-8818-0E4C-8119-1563031727C9}">
      <dgm:prSet/>
      <dgm:spPr/>
      <dgm:t>
        <a:bodyPr/>
        <a:lstStyle/>
        <a:p>
          <a:endParaRPr lang="en-GB"/>
        </a:p>
      </dgm:t>
    </dgm:pt>
    <dgm:pt modelId="{F0395584-BB7A-BE4C-9C48-14FC1C5BD6E0}">
      <dgm:prSet phldrT="[Text]" custT="1"/>
      <dgm:spPr/>
      <dgm:t>
        <a:bodyPr/>
        <a:lstStyle/>
        <a:p>
          <a:r>
            <a:rPr lang="en-GB" sz="1800" dirty="0">
              <a:latin typeface="Arial"/>
              <a:cs typeface="Arial"/>
            </a:rPr>
            <a:t>Absalom listens to Hushai over </a:t>
          </a:r>
          <a:r>
            <a:rPr lang="en-GB" sz="1800" dirty="0" err="1">
              <a:latin typeface="Arial"/>
              <a:cs typeface="Arial"/>
            </a:rPr>
            <a:t>Ahitophel</a:t>
          </a:r>
          <a:r>
            <a:rPr lang="en-GB" sz="1800" dirty="0">
              <a:latin typeface="Arial"/>
              <a:cs typeface="Arial"/>
            </a:rPr>
            <a:t> (Ch.17)</a:t>
          </a:r>
        </a:p>
      </dgm:t>
    </dgm:pt>
    <dgm:pt modelId="{756589D5-F33D-B441-81A0-C8C7D7C0AA7B}" type="sibTrans" cxnId="{4B08AF6A-43F9-8E41-AE7F-81180653EEE9}">
      <dgm:prSet/>
      <dgm:spPr/>
      <dgm:t>
        <a:bodyPr/>
        <a:lstStyle/>
        <a:p>
          <a:endParaRPr lang="en-GB"/>
        </a:p>
      </dgm:t>
    </dgm:pt>
    <dgm:pt modelId="{3B3AE222-6174-0048-8165-03DF20A858FB}" type="parTrans" cxnId="{4B08AF6A-43F9-8E41-AE7F-81180653EEE9}">
      <dgm:prSet/>
      <dgm:spPr/>
      <dgm:t>
        <a:bodyPr/>
        <a:lstStyle/>
        <a:p>
          <a:endParaRPr lang="en-GB"/>
        </a:p>
      </dgm:t>
    </dgm:pt>
    <dgm:pt modelId="{CFEEE41A-99A7-2949-A9A7-279F8F0BDCA0}">
      <dgm:prSet phldrT="[Text]" custT="1"/>
      <dgm:spPr/>
      <dgm:t>
        <a:bodyPr/>
        <a:lstStyle/>
        <a:p>
          <a:r>
            <a:rPr lang="en-GB" sz="1800" dirty="0">
              <a:latin typeface="Arial" panose="020B0604020202020204" pitchFamily="34" charset="0"/>
              <a:cs typeface="Arial" panose="020B0604020202020204" pitchFamily="34" charset="0"/>
            </a:rPr>
            <a:t>David's forces defeats Absalom's  </a:t>
          </a:r>
        </a:p>
      </dgm:t>
    </dgm:pt>
    <dgm:pt modelId="{61C911A6-E168-564D-B3E6-01649EC01AD0}" type="sibTrans" cxnId="{2D256988-35AF-1E43-B9F0-639EF615D962}">
      <dgm:prSet/>
      <dgm:spPr/>
      <dgm:t>
        <a:bodyPr/>
        <a:lstStyle/>
        <a:p>
          <a:endParaRPr lang="en-GB"/>
        </a:p>
      </dgm:t>
    </dgm:pt>
    <dgm:pt modelId="{6132B14E-C782-A044-9FF6-FC8083BC421B}" type="parTrans" cxnId="{2D256988-35AF-1E43-B9F0-639EF615D962}">
      <dgm:prSet/>
      <dgm:spPr/>
      <dgm:t>
        <a:bodyPr/>
        <a:lstStyle/>
        <a:p>
          <a:endParaRPr lang="en-GB"/>
        </a:p>
      </dgm:t>
    </dgm:pt>
    <dgm:pt modelId="{D111FD19-DD40-0847-825A-BB77EB874A6F}">
      <dgm:prSet phldrT="[Text]" custT="1"/>
      <dgm:spPr/>
      <dgm:t>
        <a:bodyPr/>
        <a:lstStyle/>
        <a:p>
          <a:r>
            <a:rPr lang="en-GB" sz="1800" dirty="0">
              <a:latin typeface="Arial" panose="020B0604020202020204" pitchFamily="34" charset="0"/>
              <a:cs typeface="Arial" panose="020B0604020202020204" pitchFamily="34" charset="0"/>
            </a:rPr>
            <a:t>Joab personally kills Absalom (Ch.18)</a:t>
          </a:r>
        </a:p>
      </dgm:t>
    </dgm:pt>
    <dgm:pt modelId="{1F75C353-9BD2-254A-A9EB-9843E9E5DBC8}" type="parTrans" cxnId="{1909AB7E-B910-8644-8059-C5DD77838424}">
      <dgm:prSet/>
      <dgm:spPr/>
      <dgm:t>
        <a:bodyPr/>
        <a:lstStyle/>
        <a:p>
          <a:endParaRPr lang="en-GB"/>
        </a:p>
      </dgm:t>
    </dgm:pt>
    <dgm:pt modelId="{E19DBEAA-EE89-124F-B844-3916A9A086ED}" type="sibTrans" cxnId="{1909AB7E-B910-8644-8059-C5DD77838424}">
      <dgm:prSet/>
      <dgm:spPr/>
      <dgm:t>
        <a:bodyPr/>
        <a:lstStyle/>
        <a:p>
          <a:endParaRPr lang="en-GB"/>
        </a:p>
      </dgm:t>
    </dgm:pt>
    <dgm:pt modelId="{FE9000BF-BAFA-DF4C-AA68-958FEF60DB1B}" type="pres">
      <dgm:prSet presAssocID="{54E2DDD4-BCA0-234E-9F11-829D89F09067}" presName="Name0" presStyleCnt="0">
        <dgm:presLayoutVars>
          <dgm:dir/>
        </dgm:presLayoutVars>
      </dgm:prSet>
      <dgm:spPr/>
    </dgm:pt>
    <dgm:pt modelId="{D38EE95A-9DD6-D943-91C1-CB580DDDCFBF}" type="pres">
      <dgm:prSet presAssocID="{ADC71BD0-BCBB-E540-B095-DFDE28517763}" presName="parComposite" presStyleCnt="0"/>
      <dgm:spPr/>
    </dgm:pt>
    <dgm:pt modelId="{D68DDCD6-59D2-5040-AE0C-5603F91D98D7}" type="pres">
      <dgm:prSet presAssocID="{ADC71BD0-BCBB-E540-B095-DFDE28517763}" presName="parBigCircle" presStyleLbl="node0" presStyleIdx="0" presStyleCnt="5"/>
      <dgm:spPr/>
    </dgm:pt>
    <dgm:pt modelId="{02C9867D-ACE8-AD40-A6D1-8BEF613867AD}" type="pres">
      <dgm:prSet presAssocID="{ADC71BD0-BCBB-E540-B095-DFDE28517763}" presName="parTx" presStyleLbl="revTx" presStyleIdx="0" presStyleCnt="11"/>
      <dgm:spPr/>
    </dgm:pt>
    <dgm:pt modelId="{C5598BAD-71E9-694D-B6AF-4573853A31BF}" type="pres">
      <dgm:prSet presAssocID="{ADC71BD0-BCBB-E540-B095-DFDE28517763}" presName="bSpace" presStyleCnt="0"/>
      <dgm:spPr/>
    </dgm:pt>
    <dgm:pt modelId="{9F3B73F5-15D9-3F43-88C0-1802CE4F2B51}" type="pres">
      <dgm:prSet presAssocID="{ADC71BD0-BCBB-E540-B095-DFDE28517763}" presName="parBackupNorm" presStyleCnt="0"/>
      <dgm:spPr/>
    </dgm:pt>
    <dgm:pt modelId="{E2FB287C-7FFA-5948-ADE9-D6BE9BFD2D0A}" type="pres">
      <dgm:prSet presAssocID="{D20ED25C-6A5B-2945-980C-5A06A9CE2DD0}" presName="parSpace" presStyleCnt="0"/>
      <dgm:spPr/>
    </dgm:pt>
    <dgm:pt modelId="{F68BAC16-6B68-D54C-A03E-C84856FF17E4}" type="pres">
      <dgm:prSet presAssocID="{6FB45B47-D577-BA45-984D-D4E881D1AA75}" presName="desBackupLeftNorm" presStyleCnt="0"/>
      <dgm:spPr/>
    </dgm:pt>
    <dgm:pt modelId="{B5351ECD-8F13-164C-93E6-BDCA1AF60758}" type="pres">
      <dgm:prSet presAssocID="{6FB45B47-D577-BA45-984D-D4E881D1AA75}" presName="desComposite" presStyleCnt="0"/>
      <dgm:spPr/>
    </dgm:pt>
    <dgm:pt modelId="{E2453234-009D-2B47-8EDC-681A69B14042}" type="pres">
      <dgm:prSet presAssocID="{6FB45B47-D577-BA45-984D-D4E881D1AA75}" presName="desCircle" presStyleLbl="node1" presStyleIdx="0" presStyleCnt="3"/>
      <dgm:spPr/>
    </dgm:pt>
    <dgm:pt modelId="{052FE501-8181-F341-B2B4-810AF0463A8A}" type="pres">
      <dgm:prSet presAssocID="{6FB45B47-D577-BA45-984D-D4E881D1AA75}" presName="chTx" presStyleLbl="revTx" presStyleIdx="1" presStyleCnt="11" custLinFactNeighborX="2898" custLinFactNeighborY="12716"/>
      <dgm:spPr/>
    </dgm:pt>
    <dgm:pt modelId="{8D1E588F-D3A3-994F-AE45-EC063D07D005}" type="pres">
      <dgm:prSet presAssocID="{6FB45B47-D577-BA45-984D-D4E881D1AA75}" presName="desTx" presStyleLbl="revTx" presStyleIdx="2" presStyleCnt="11">
        <dgm:presLayoutVars>
          <dgm:bulletEnabled val="1"/>
        </dgm:presLayoutVars>
      </dgm:prSet>
      <dgm:spPr/>
    </dgm:pt>
    <dgm:pt modelId="{3730ED34-7714-6740-9701-77373FA85187}" type="pres">
      <dgm:prSet presAssocID="{6FB45B47-D577-BA45-984D-D4E881D1AA75}" presName="desBackupRightNorm" presStyleCnt="0"/>
      <dgm:spPr/>
    </dgm:pt>
    <dgm:pt modelId="{52EAF361-E01F-584B-A939-0A55C49E1EBF}" type="pres">
      <dgm:prSet presAssocID="{4279CEEF-0FF9-C248-B5D3-DBB518ECCB08}" presName="desSpace" presStyleCnt="0"/>
      <dgm:spPr/>
    </dgm:pt>
    <dgm:pt modelId="{CC00498B-9337-A341-83E5-1B1FEB5B34A2}" type="pres">
      <dgm:prSet presAssocID="{793FE7A8-33D8-EF47-92A3-F33006503F95}" presName="parComposite" presStyleCnt="0"/>
      <dgm:spPr/>
    </dgm:pt>
    <dgm:pt modelId="{D35A240F-B2B9-0745-BCB6-C3E146A8AAC1}" type="pres">
      <dgm:prSet presAssocID="{793FE7A8-33D8-EF47-92A3-F33006503F95}" presName="parBigCircle" presStyleLbl="node0" presStyleIdx="1" presStyleCnt="5"/>
      <dgm:spPr/>
    </dgm:pt>
    <dgm:pt modelId="{B1DB01E5-4E86-8147-88A0-8865E0D3B371}" type="pres">
      <dgm:prSet presAssocID="{793FE7A8-33D8-EF47-92A3-F33006503F95}" presName="parTx" presStyleLbl="revTx" presStyleIdx="3" presStyleCnt="11"/>
      <dgm:spPr/>
    </dgm:pt>
    <dgm:pt modelId="{AB0177C4-CFCF-DF49-936A-1E8ECA6465AF}" type="pres">
      <dgm:prSet presAssocID="{793FE7A8-33D8-EF47-92A3-F33006503F95}" presName="bSpace" presStyleCnt="0"/>
      <dgm:spPr/>
    </dgm:pt>
    <dgm:pt modelId="{D605E912-4DC8-EA4B-8217-AA5E878E4203}" type="pres">
      <dgm:prSet presAssocID="{793FE7A8-33D8-EF47-92A3-F33006503F95}" presName="parBackupNorm" presStyleCnt="0"/>
      <dgm:spPr/>
    </dgm:pt>
    <dgm:pt modelId="{6663B800-BE74-FE4A-8469-1200ADDD5605}" type="pres">
      <dgm:prSet presAssocID="{2ADACA0B-69EE-8A4B-AB5B-111F210617BA}" presName="parSpace" presStyleCnt="0"/>
      <dgm:spPr/>
    </dgm:pt>
    <dgm:pt modelId="{DD2C793F-5F1A-D54B-920D-4F28E217CD43}" type="pres">
      <dgm:prSet presAssocID="{44AB7CEF-8341-2B43-B453-A61F484A5243}" presName="parComposite" presStyleCnt="0"/>
      <dgm:spPr/>
    </dgm:pt>
    <dgm:pt modelId="{6D8AA4BA-255B-B049-8E74-60DF0D81799F}" type="pres">
      <dgm:prSet presAssocID="{44AB7CEF-8341-2B43-B453-A61F484A5243}" presName="parBigCircle" presStyleLbl="node0" presStyleIdx="2" presStyleCnt="5"/>
      <dgm:spPr/>
    </dgm:pt>
    <dgm:pt modelId="{60F8ADE9-7766-1F43-9210-904C1F326E0E}" type="pres">
      <dgm:prSet presAssocID="{44AB7CEF-8341-2B43-B453-A61F484A5243}" presName="parTx" presStyleLbl="revTx" presStyleIdx="4" presStyleCnt="11"/>
      <dgm:spPr/>
    </dgm:pt>
    <dgm:pt modelId="{872AA4D2-4B2C-B048-8B0B-105B90E1C33F}" type="pres">
      <dgm:prSet presAssocID="{44AB7CEF-8341-2B43-B453-A61F484A5243}" presName="bSpace" presStyleCnt="0"/>
      <dgm:spPr/>
    </dgm:pt>
    <dgm:pt modelId="{010E928E-D6AE-C94C-8C22-BDDF3A3FFBBE}" type="pres">
      <dgm:prSet presAssocID="{44AB7CEF-8341-2B43-B453-A61F484A5243}" presName="parBackupNorm" presStyleCnt="0"/>
      <dgm:spPr/>
    </dgm:pt>
    <dgm:pt modelId="{F554B936-35C6-DA41-B213-F50CDE22EC1C}" type="pres">
      <dgm:prSet presAssocID="{F93F58C9-98C2-474C-B9D2-9B329DAEE798}" presName="parSpace" presStyleCnt="0"/>
      <dgm:spPr/>
    </dgm:pt>
    <dgm:pt modelId="{729E24FA-C479-9945-B71A-5D5F39590EF7}" type="pres">
      <dgm:prSet presAssocID="{D7F240B7-7244-0D4D-92B9-7B8CED989F30}" presName="desBackupLeftNorm" presStyleCnt="0"/>
      <dgm:spPr/>
    </dgm:pt>
    <dgm:pt modelId="{27127417-F1EC-F644-8911-34BE6DC1A27F}" type="pres">
      <dgm:prSet presAssocID="{D7F240B7-7244-0D4D-92B9-7B8CED989F30}" presName="desComposite" presStyleCnt="0"/>
      <dgm:spPr/>
    </dgm:pt>
    <dgm:pt modelId="{DC63B5D7-1B29-2746-BECC-BD73034E2E68}" type="pres">
      <dgm:prSet presAssocID="{D7F240B7-7244-0D4D-92B9-7B8CED989F30}" presName="desCircle" presStyleLbl="node1" presStyleIdx="1" presStyleCnt="3"/>
      <dgm:spPr/>
    </dgm:pt>
    <dgm:pt modelId="{5CFFE1A6-9BC0-A841-98A4-55EFF3074239}" type="pres">
      <dgm:prSet presAssocID="{D7F240B7-7244-0D4D-92B9-7B8CED989F30}" presName="chTx" presStyleLbl="revTx" presStyleIdx="5" presStyleCnt="11" custLinFactNeighborX="25732" custLinFactNeighborY="20943"/>
      <dgm:spPr/>
    </dgm:pt>
    <dgm:pt modelId="{8F6BA3C4-9985-1F44-865F-561862E15D6F}" type="pres">
      <dgm:prSet presAssocID="{D7F240B7-7244-0D4D-92B9-7B8CED989F30}" presName="desTx" presStyleLbl="revTx" presStyleIdx="6" presStyleCnt="11">
        <dgm:presLayoutVars>
          <dgm:bulletEnabled val="1"/>
        </dgm:presLayoutVars>
      </dgm:prSet>
      <dgm:spPr/>
    </dgm:pt>
    <dgm:pt modelId="{F3C73E7E-BD05-C74F-BA56-DE963A3FC0C9}" type="pres">
      <dgm:prSet presAssocID="{D7F240B7-7244-0D4D-92B9-7B8CED989F30}" presName="desBackupRightNorm" presStyleCnt="0"/>
      <dgm:spPr/>
    </dgm:pt>
    <dgm:pt modelId="{1A664136-F3DD-0E40-8C2C-62B9E78107B8}" type="pres">
      <dgm:prSet presAssocID="{8828288F-311A-7044-AA24-194A0323CCCC}" presName="desSpace" presStyleCnt="0"/>
      <dgm:spPr/>
    </dgm:pt>
    <dgm:pt modelId="{9DCB213F-87EE-E54E-94C8-6CC9706FF1D3}" type="pres">
      <dgm:prSet presAssocID="{F0395584-BB7A-BE4C-9C48-14FC1C5BD6E0}" presName="parComposite" presStyleCnt="0"/>
      <dgm:spPr/>
    </dgm:pt>
    <dgm:pt modelId="{A303BD84-671D-274D-9617-FFF1E892A52A}" type="pres">
      <dgm:prSet presAssocID="{F0395584-BB7A-BE4C-9C48-14FC1C5BD6E0}" presName="parBigCircle" presStyleLbl="node0" presStyleIdx="3" presStyleCnt="5"/>
      <dgm:spPr/>
    </dgm:pt>
    <dgm:pt modelId="{EB5C50B0-867E-8445-A615-352CA362B119}" type="pres">
      <dgm:prSet presAssocID="{F0395584-BB7A-BE4C-9C48-14FC1C5BD6E0}" presName="parTx" presStyleLbl="revTx" presStyleIdx="7" presStyleCnt="11"/>
      <dgm:spPr/>
    </dgm:pt>
    <dgm:pt modelId="{4B113B6A-BB4C-474B-993B-9F59120B81E1}" type="pres">
      <dgm:prSet presAssocID="{F0395584-BB7A-BE4C-9C48-14FC1C5BD6E0}" presName="bSpace" presStyleCnt="0"/>
      <dgm:spPr/>
    </dgm:pt>
    <dgm:pt modelId="{56884036-BE07-EB49-B23D-100D20D9FAA6}" type="pres">
      <dgm:prSet presAssocID="{F0395584-BB7A-BE4C-9C48-14FC1C5BD6E0}" presName="parBackupNorm" presStyleCnt="0"/>
      <dgm:spPr/>
    </dgm:pt>
    <dgm:pt modelId="{F666EDDB-D1AD-6A45-9D64-A07D0353D15A}" type="pres">
      <dgm:prSet presAssocID="{756589D5-F33D-B441-81A0-C8C7D7C0AA7B}" presName="parSpace" presStyleCnt="0"/>
      <dgm:spPr/>
    </dgm:pt>
    <dgm:pt modelId="{52C557BE-5A13-7F40-96D4-401C4E1F36E4}" type="pres">
      <dgm:prSet presAssocID="{CFEEE41A-99A7-2949-A9A7-279F8F0BDCA0}" presName="parComposite" presStyleCnt="0"/>
      <dgm:spPr/>
    </dgm:pt>
    <dgm:pt modelId="{3850F287-4784-2B49-9A4E-204C1328C1F3}" type="pres">
      <dgm:prSet presAssocID="{CFEEE41A-99A7-2949-A9A7-279F8F0BDCA0}" presName="parBigCircle" presStyleLbl="node0" presStyleIdx="4" presStyleCnt="5"/>
      <dgm:spPr/>
    </dgm:pt>
    <dgm:pt modelId="{19B363FA-7C0E-D447-B945-BA8325AE036C}" type="pres">
      <dgm:prSet presAssocID="{CFEEE41A-99A7-2949-A9A7-279F8F0BDCA0}" presName="parTx" presStyleLbl="revTx" presStyleIdx="8" presStyleCnt="11"/>
      <dgm:spPr/>
    </dgm:pt>
    <dgm:pt modelId="{1816BD72-4016-AD43-86F2-081BA9A42673}" type="pres">
      <dgm:prSet presAssocID="{CFEEE41A-99A7-2949-A9A7-279F8F0BDCA0}" presName="bSpace" presStyleCnt="0"/>
      <dgm:spPr/>
    </dgm:pt>
    <dgm:pt modelId="{32AF7450-7A81-E546-8A73-B674A4FA7847}" type="pres">
      <dgm:prSet presAssocID="{CFEEE41A-99A7-2949-A9A7-279F8F0BDCA0}" presName="parBackupNorm" presStyleCnt="0"/>
      <dgm:spPr/>
    </dgm:pt>
    <dgm:pt modelId="{E8FBA5B4-F429-1041-9554-448DA5DACCDA}" type="pres">
      <dgm:prSet presAssocID="{61C911A6-E168-564D-B3E6-01649EC01AD0}" presName="parSpace" presStyleCnt="0"/>
      <dgm:spPr/>
    </dgm:pt>
    <dgm:pt modelId="{E01462B9-378C-724B-9C35-E38B8310D798}" type="pres">
      <dgm:prSet presAssocID="{D111FD19-DD40-0847-825A-BB77EB874A6F}" presName="desBackupLeftNorm" presStyleCnt="0"/>
      <dgm:spPr/>
    </dgm:pt>
    <dgm:pt modelId="{6BC6D252-C9C0-4449-8C97-F0B6424540AF}" type="pres">
      <dgm:prSet presAssocID="{D111FD19-DD40-0847-825A-BB77EB874A6F}" presName="desComposite" presStyleCnt="0"/>
      <dgm:spPr/>
    </dgm:pt>
    <dgm:pt modelId="{30231F8C-259A-C24B-836C-EE637291513D}" type="pres">
      <dgm:prSet presAssocID="{D111FD19-DD40-0847-825A-BB77EB874A6F}" presName="desCircle" presStyleLbl="node1" presStyleIdx="2" presStyleCnt="3"/>
      <dgm:spPr/>
    </dgm:pt>
    <dgm:pt modelId="{E75EBAFE-87BB-8141-BCDF-DDF18DFD6860}" type="pres">
      <dgm:prSet presAssocID="{D111FD19-DD40-0847-825A-BB77EB874A6F}" presName="chTx" presStyleLbl="revTx" presStyleIdx="9" presStyleCnt="11" custLinFactNeighborX="7728" custLinFactNeighborY="15708"/>
      <dgm:spPr/>
    </dgm:pt>
    <dgm:pt modelId="{80614590-B890-B64C-B0F2-80F2908FFF08}" type="pres">
      <dgm:prSet presAssocID="{D111FD19-DD40-0847-825A-BB77EB874A6F}" presName="desTx" presStyleLbl="revTx" presStyleIdx="10" presStyleCnt="11">
        <dgm:presLayoutVars>
          <dgm:bulletEnabled val="1"/>
        </dgm:presLayoutVars>
      </dgm:prSet>
      <dgm:spPr/>
    </dgm:pt>
    <dgm:pt modelId="{CD8EBFC7-A7D6-484A-A09C-F5562B80788B}" type="pres">
      <dgm:prSet presAssocID="{D111FD19-DD40-0847-825A-BB77EB874A6F}" presName="desBackupRightNorm" presStyleCnt="0"/>
      <dgm:spPr/>
    </dgm:pt>
    <dgm:pt modelId="{42CD867D-549B-A044-A7A8-3FBE6007DC13}" type="pres">
      <dgm:prSet presAssocID="{E19DBEAA-EE89-124F-B844-3916A9A086ED}" presName="desSpace" presStyleCnt="0"/>
      <dgm:spPr/>
    </dgm:pt>
  </dgm:ptLst>
  <dgm:cxnLst>
    <dgm:cxn modelId="{D69FCD09-C58F-754A-8C92-45278BF89470}" type="presOf" srcId="{793FE7A8-33D8-EF47-92A3-F33006503F95}" destId="{B1DB01E5-4E86-8147-88A0-8865E0D3B371}" srcOrd="0" destOrd="0" presId="urn:microsoft.com/office/officeart/2008/layout/CircleAccentTimeline"/>
    <dgm:cxn modelId="{13D8841E-0EBF-BB47-95ED-C7F2224564EE}" srcId="{54E2DDD4-BCA0-234E-9F11-829D89F09067}" destId="{793FE7A8-33D8-EF47-92A3-F33006503F95}" srcOrd="1" destOrd="0" parTransId="{EBD8C899-3EF0-E64A-88EF-48C236AC9F70}" sibTransId="{2ADACA0B-69EE-8A4B-AB5B-111F210617BA}"/>
    <dgm:cxn modelId="{FCEF0E35-A3BF-F642-97A1-046C0EFAD531}" type="presOf" srcId="{54E2DDD4-BCA0-234E-9F11-829D89F09067}" destId="{FE9000BF-BAFA-DF4C-AA68-958FEF60DB1B}" srcOrd="0" destOrd="0" presId="urn:microsoft.com/office/officeart/2008/layout/CircleAccentTimeline"/>
    <dgm:cxn modelId="{48B3A63B-F7FB-0043-9ED5-186D8C089D4E}" type="presOf" srcId="{CFEEE41A-99A7-2949-A9A7-279F8F0BDCA0}" destId="{19B363FA-7C0E-D447-B945-BA8325AE036C}" srcOrd="0" destOrd="0" presId="urn:microsoft.com/office/officeart/2008/layout/CircleAccentTimeline"/>
    <dgm:cxn modelId="{FC31693F-953F-F242-8C1A-2E46AB1490BF}" srcId="{ADC71BD0-BCBB-E540-B095-DFDE28517763}" destId="{6FB45B47-D577-BA45-984D-D4E881D1AA75}" srcOrd="0" destOrd="0" parTransId="{B6F3E947-1FF7-3241-BA61-324C1AC968A9}" sibTransId="{4279CEEF-0FF9-C248-B5D3-DBB518ECCB08}"/>
    <dgm:cxn modelId="{D5829364-8818-0E4C-8119-1563031727C9}" srcId="{44AB7CEF-8341-2B43-B453-A61F484A5243}" destId="{D7F240B7-7244-0D4D-92B9-7B8CED989F30}" srcOrd="0" destOrd="0" parTransId="{1F2FC12F-2809-114D-9778-3FB5EE485C01}" sibTransId="{8828288F-311A-7044-AA24-194A0323CCCC}"/>
    <dgm:cxn modelId="{E8BF8849-3C37-B446-9336-329C6525972B}" type="presOf" srcId="{D7F240B7-7244-0D4D-92B9-7B8CED989F30}" destId="{5CFFE1A6-9BC0-A841-98A4-55EFF3074239}" srcOrd="0" destOrd="0" presId="urn:microsoft.com/office/officeart/2008/layout/CircleAccentTimeline"/>
    <dgm:cxn modelId="{4B08AF6A-43F9-8E41-AE7F-81180653EEE9}" srcId="{54E2DDD4-BCA0-234E-9F11-829D89F09067}" destId="{F0395584-BB7A-BE4C-9C48-14FC1C5BD6E0}" srcOrd="3" destOrd="0" parTransId="{3B3AE222-6174-0048-8165-03DF20A858FB}" sibTransId="{756589D5-F33D-B441-81A0-C8C7D7C0AA7B}"/>
    <dgm:cxn modelId="{2794496F-1D78-2340-8500-892CF3449054}" type="presOf" srcId="{D111FD19-DD40-0847-825A-BB77EB874A6F}" destId="{E75EBAFE-87BB-8141-BCDF-DDF18DFD6860}" srcOrd="0" destOrd="0" presId="urn:microsoft.com/office/officeart/2008/layout/CircleAccentTimeline"/>
    <dgm:cxn modelId="{8BC8757B-BA21-C942-9AE7-C3687992264C}" srcId="{54E2DDD4-BCA0-234E-9F11-829D89F09067}" destId="{ADC71BD0-BCBB-E540-B095-DFDE28517763}" srcOrd="0" destOrd="0" parTransId="{9A486D8F-E260-C743-AED9-90810EC7352F}" sibTransId="{D20ED25C-6A5B-2945-980C-5A06A9CE2DD0}"/>
    <dgm:cxn modelId="{1909AB7E-B910-8644-8059-C5DD77838424}" srcId="{CFEEE41A-99A7-2949-A9A7-279F8F0BDCA0}" destId="{D111FD19-DD40-0847-825A-BB77EB874A6F}" srcOrd="0" destOrd="0" parTransId="{1F75C353-9BD2-254A-A9EB-9843E9E5DBC8}" sibTransId="{E19DBEAA-EE89-124F-B844-3916A9A086ED}"/>
    <dgm:cxn modelId="{2D256988-35AF-1E43-B9F0-639EF615D962}" srcId="{54E2DDD4-BCA0-234E-9F11-829D89F09067}" destId="{CFEEE41A-99A7-2949-A9A7-279F8F0BDCA0}" srcOrd="4" destOrd="0" parTransId="{6132B14E-C782-A044-9FF6-FC8083BC421B}" sibTransId="{61C911A6-E168-564D-B3E6-01649EC01AD0}"/>
    <dgm:cxn modelId="{68DC91A8-A739-114E-B170-BD5156B4C6C4}" type="presOf" srcId="{44AB7CEF-8341-2B43-B453-A61F484A5243}" destId="{60F8ADE9-7766-1F43-9210-904C1F326E0E}" srcOrd="0" destOrd="0" presId="urn:microsoft.com/office/officeart/2008/layout/CircleAccentTimeline"/>
    <dgm:cxn modelId="{E25E71DF-2E46-3B4E-AE41-90A2327A83FF}" srcId="{54E2DDD4-BCA0-234E-9F11-829D89F09067}" destId="{44AB7CEF-8341-2B43-B453-A61F484A5243}" srcOrd="2" destOrd="0" parTransId="{C52831BF-4E26-5742-AB4F-B86651FBB6EB}" sibTransId="{F93F58C9-98C2-474C-B9D2-9B329DAEE798}"/>
    <dgm:cxn modelId="{7524A6E2-7E82-4A44-B95A-210EA97F9608}" type="presOf" srcId="{6FB45B47-D577-BA45-984D-D4E881D1AA75}" destId="{052FE501-8181-F341-B2B4-810AF0463A8A}" srcOrd="0" destOrd="0" presId="urn:microsoft.com/office/officeart/2008/layout/CircleAccentTimeline"/>
    <dgm:cxn modelId="{DFAA36F8-2898-574E-8EDC-EE00D961022E}" type="presOf" srcId="{ADC71BD0-BCBB-E540-B095-DFDE28517763}" destId="{02C9867D-ACE8-AD40-A6D1-8BEF613867AD}" srcOrd="0" destOrd="0" presId="urn:microsoft.com/office/officeart/2008/layout/CircleAccentTimeline"/>
    <dgm:cxn modelId="{FDBE38FC-89F5-9044-A33A-3B1D2DF505AE}" type="presOf" srcId="{F0395584-BB7A-BE4C-9C48-14FC1C5BD6E0}" destId="{EB5C50B0-867E-8445-A615-352CA362B119}" srcOrd="0" destOrd="0" presId="urn:microsoft.com/office/officeart/2008/layout/CircleAccentTimeline"/>
    <dgm:cxn modelId="{606DEC35-7C94-4947-BD30-43056A37931E}" type="presParOf" srcId="{FE9000BF-BAFA-DF4C-AA68-958FEF60DB1B}" destId="{D38EE95A-9DD6-D943-91C1-CB580DDDCFBF}" srcOrd="0" destOrd="0" presId="urn:microsoft.com/office/officeart/2008/layout/CircleAccentTimeline"/>
    <dgm:cxn modelId="{788D3DE5-85AC-0045-88EB-97A416C7502E}" type="presParOf" srcId="{D38EE95A-9DD6-D943-91C1-CB580DDDCFBF}" destId="{D68DDCD6-59D2-5040-AE0C-5603F91D98D7}" srcOrd="0" destOrd="0" presId="urn:microsoft.com/office/officeart/2008/layout/CircleAccentTimeline"/>
    <dgm:cxn modelId="{388B43CB-556C-3D46-AAD8-583E1A1572B4}" type="presParOf" srcId="{D38EE95A-9DD6-D943-91C1-CB580DDDCFBF}" destId="{02C9867D-ACE8-AD40-A6D1-8BEF613867AD}" srcOrd="1" destOrd="0" presId="urn:microsoft.com/office/officeart/2008/layout/CircleAccentTimeline"/>
    <dgm:cxn modelId="{17B6FBEE-F7D3-8B44-A998-685217D1974B}" type="presParOf" srcId="{D38EE95A-9DD6-D943-91C1-CB580DDDCFBF}" destId="{C5598BAD-71E9-694D-B6AF-4573853A31BF}" srcOrd="2" destOrd="0" presId="urn:microsoft.com/office/officeart/2008/layout/CircleAccentTimeline"/>
    <dgm:cxn modelId="{1918F82B-23EF-184B-B4E7-81728D339E9D}" type="presParOf" srcId="{FE9000BF-BAFA-DF4C-AA68-958FEF60DB1B}" destId="{9F3B73F5-15D9-3F43-88C0-1802CE4F2B51}" srcOrd="1" destOrd="0" presId="urn:microsoft.com/office/officeart/2008/layout/CircleAccentTimeline"/>
    <dgm:cxn modelId="{E861285A-0862-6A4D-913E-A55AB44FDCEE}" type="presParOf" srcId="{FE9000BF-BAFA-DF4C-AA68-958FEF60DB1B}" destId="{E2FB287C-7FFA-5948-ADE9-D6BE9BFD2D0A}" srcOrd="2" destOrd="0" presId="urn:microsoft.com/office/officeart/2008/layout/CircleAccentTimeline"/>
    <dgm:cxn modelId="{CCFD2C8D-0098-B74E-9559-DE1CE9C7DF7B}" type="presParOf" srcId="{FE9000BF-BAFA-DF4C-AA68-958FEF60DB1B}" destId="{F68BAC16-6B68-D54C-A03E-C84856FF17E4}" srcOrd="3" destOrd="0" presId="urn:microsoft.com/office/officeart/2008/layout/CircleAccentTimeline"/>
    <dgm:cxn modelId="{F35A4E0A-9061-1D42-8B30-FD38BFD0990E}" type="presParOf" srcId="{FE9000BF-BAFA-DF4C-AA68-958FEF60DB1B}" destId="{B5351ECD-8F13-164C-93E6-BDCA1AF60758}" srcOrd="4" destOrd="0" presId="urn:microsoft.com/office/officeart/2008/layout/CircleAccentTimeline"/>
    <dgm:cxn modelId="{921F2039-3BD9-CE49-BA9E-3CAB6EAC3545}" type="presParOf" srcId="{B5351ECD-8F13-164C-93E6-BDCA1AF60758}" destId="{E2453234-009D-2B47-8EDC-681A69B14042}" srcOrd="0" destOrd="0" presId="urn:microsoft.com/office/officeart/2008/layout/CircleAccentTimeline"/>
    <dgm:cxn modelId="{9BE6430C-33A2-EF4E-8489-6BA452254CEA}" type="presParOf" srcId="{B5351ECD-8F13-164C-93E6-BDCA1AF60758}" destId="{052FE501-8181-F341-B2B4-810AF0463A8A}" srcOrd="1" destOrd="0" presId="urn:microsoft.com/office/officeart/2008/layout/CircleAccentTimeline"/>
    <dgm:cxn modelId="{7C4D3B30-7D7B-6449-8873-FE8E8CF2CEBF}" type="presParOf" srcId="{B5351ECD-8F13-164C-93E6-BDCA1AF60758}" destId="{8D1E588F-D3A3-994F-AE45-EC063D07D005}" srcOrd="2" destOrd="0" presId="urn:microsoft.com/office/officeart/2008/layout/CircleAccentTimeline"/>
    <dgm:cxn modelId="{EABA5EF3-C6C6-2E42-8528-7620F4852BED}" type="presParOf" srcId="{FE9000BF-BAFA-DF4C-AA68-958FEF60DB1B}" destId="{3730ED34-7714-6740-9701-77373FA85187}" srcOrd="5" destOrd="0" presId="urn:microsoft.com/office/officeart/2008/layout/CircleAccentTimeline"/>
    <dgm:cxn modelId="{19CB932B-EA82-984D-B8CD-8B540442A232}" type="presParOf" srcId="{FE9000BF-BAFA-DF4C-AA68-958FEF60DB1B}" destId="{52EAF361-E01F-584B-A939-0A55C49E1EBF}" srcOrd="6" destOrd="0" presId="urn:microsoft.com/office/officeart/2008/layout/CircleAccentTimeline"/>
    <dgm:cxn modelId="{F7473C29-CF04-004A-ABA6-35DDC0DFE833}" type="presParOf" srcId="{FE9000BF-BAFA-DF4C-AA68-958FEF60DB1B}" destId="{CC00498B-9337-A341-83E5-1B1FEB5B34A2}" srcOrd="7" destOrd="0" presId="urn:microsoft.com/office/officeart/2008/layout/CircleAccentTimeline"/>
    <dgm:cxn modelId="{C12AEE56-BAAC-E140-8B6D-9C654487F5CE}" type="presParOf" srcId="{CC00498B-9337-A341-83E5-1B1FEB5B34A2}" destId="{D35A240F-B2B9-0745-BCB6-C3E146A8AAC1}" srcOrd="0" destOrd="0" presId="urn:microsoft.com/office/officeart/2008/layout/CircleAccentTimeline"/>
    <dgm:cxn modelId="{8C472D49-6182-0444-BF5C-4576E4697CEF}" type="presParOf" srcId="{CC00498B-9337-A341-83E5-1B1FEB5B34A2}" destId="{B1DB01E5-4E86-8147-88A0-8865E0D3B371}" srcOrd="1" destOrd="0" presId="urn:microsoft.com/office/officeart/2008/layout/CircleAccentTimeline"/>
    <dgm:cxn modelId="{89CAF6C7-A66F-D04C-85A1-F97E9A6C547C}" type="presParOf" srcId="{CC00498B-9337-A341-83E5-1B1FEB5B34A2}" destId="{AB0177C4-CFCF-DF49-936A-1E8ECA6465AF}" srcOrd="2" destOrd="0" presId="urn:microsoft.com/office/officeart/2008/layout/CircleAccentTimeline"/>
    <dgm:cxn modelId="{11365B58-39E9-EC4C-A1AE-E21648C1652C}" type="presParOf" srcId="{FE9000BF-BAFA-DF4C-AA68-958FEF60DB1B}" destId="{D605E912-4DC8-EA4B-8217-AA5E878E4203}" srcOrd="8" destOrd="0" presId="urn:microsoft.com/office/officeart/2008/layout/CircleAccentTimeline"/>
    <dgm:cxn modelId="{E9E74BF5-6961-9146-958C-092E4DCD6BD4}" type="presParOf" srcId="{FE9000BF-BAFA-DF4C-AA68-958FEF60DB1B}" destId="{6663B800-BE74-FE4A-8469-1200ADDD5605}" srcOrd="9" destOrd="0" presId="urn:microsoft.com/office/officeart/2008/layout/CircleAccentTimeline"/>
    <dgm:cxn modelId="{B3AD0F3B-C2EB-F146-8AA3-41237AA9D88A}" type="presParOf" srcId="{FE9000BF-BAFA-DF4C-AA68-958FEF60DB1B}" destId="{DD2C793F-5F1A-D54B-920D-4F28E217CD43}" srcOrd="10" destOrd="0" presId="urn:microsoft.com/office/officeart/2008/layout/CircleAccentTimeline"/>
    <dgm:cxn modelId="{9291857B-5D9E-C840-8AFE-70F02DB64D2A}" type="presParOf" srcId="{DD2C793F-5F1A-D54B-920D-4F28E217CD43}" destId="{6D8AA4BA-255B-B049-8E74-60DF0D81799F}" srcOrd="0" destOrd="0" presId="urn:microsoft.com/office/officeart/2008/layout/CircleAccentTimeline"/>
    <dgm:cxn modelId="{38AAC72B-046D-4F4A-84B5-F4BBB61EBF20}" type="presParOf" srcId="{DD2C793F-5F1A-D54B-920D-4F28E217CD43}" destId="{60F8ADE9-7766-1F43-9210-904C1F326E0E}" srcOrd="1" destOrd="0" presId="urn:microsoft.com/office/officeart/2008/layout/CircleAccentTimeline"/>
    <dgm:cxn modelId="{1CDA2C02-C0A3-3944-B8A7-D6A2DD2981A5}" type="presParOf" srcId="{DD2C793F-5F1A-D54B-920D-4F28E217CD43}" destId="{872AA4D2-4B2C-B048-8B0B-105B90E1C33F}" srcOrd="2" destOrd="0" presId="urn:microsoft.com/office/officeart/2008/layout/CircleAccentTimeline"/>
    <dgm:cxn modelId="{10C61447-CE5E-8C49-B059-76E3479C6AEF}" type="presParOf" srcId="{FE9000BF-BAFA-DF4C-AA68-958FEF60DB1B}" destId="{010E928E-D6AE-C94C-8C22-BDDF3A3FFBBE}" srcOrd="11" destOrd="0" presId="urn:microsoft.com/office/officeart/2008/layout/CircleAccentTimeline"/>
    <dgm:cxn modelId="{936301A4-1C87-A84C-8EEB-FF8759BDD753}" type="presParOf" srcId="{FE9000BF-BAFA-DF4C-AA68-958FEF60DB1B}" destId="{F554B936-35C6-DA41-B213-F50CDE22EC1C}" srcOrd="12" destOrd="0" presId="urn:microsoft.com/office/officeart/2008/layout/CircleAccentTimeline"/>
    <dgm:cxn modelId="{F62FB937-1751-ED4D-ABBE-DA8A0676FA74}" type="presParOf" srcId="{FE9000BF-BAFA-DF4C-AA68-958FEF60DB1B}" destId="{729E24FA-C479-9945-B71A-5D5F39590EF7}" srcOrd="13" destOrd="0" presId="urn:microsoft.com/office/officeart/2008/layout/CircleAccentTimeline"/>
    <dgm:cxn modelId="{D8BF6D01-D52C-9840-9EEC-094B192397D9}" type="presParOf" srcId="{FE9000BF-BAFA-DF4C-AA68-958FEF60DB1B}" destId="{27127417-F1EC-F644-8911-34BE6DC1A27F}" srcOrd="14" destOrd="0" presId="urn:microsoft.com/office/officeart/2008/layout/CircleAccentTimeline"/>
    <dgm:cxn modelId="{88F548D9-B381-7E4E-9967-F1FCF261D837}" type="presParOf" srcId="{27127417-F1EC-F644-8911-34BE6DC1A27F}" destId="{DC63B5D7-1B29-2746-BECC-BD73034E2E68}" srcOrd="0" destOrd="0" presId="urn:microsoft.com/office/officeart/2008/layout/CircleAccentTimeline"/>
    <dgm:cxn modelId="{B791ACB1-8168-6748-99AF-8B0FCE1DAB3F}" type="presParOf" srcId="{27127417-F1EC-F644-8911-34BE6DC1A27F}" destId="{5CFFE1A6-9BC0-A841-98A4-55EFF3074239}" srcOrd="1" destOrd="0" presId="urn:microsoft.com/office/officeart/2008/layout/CircleAccentTimeline"/>
    <dgm:cxn modelId="{1FF0FE4E-B362-D840-BA9F-CBEBD969C45E}" type="presParOf" srcId="{27127417-F1EC-F644-8911-34BE6DC1A27F}" destId="{8F6BA3C4-9985-1F44-865F-561862E15D6F}" srcOrd="2" destOrd="0" presId="urn:microsoft.com/office/officeart/2008/layout/CircleAccentTimeline"/>
    <dgm:cxn modelId="{375B594F-21E1-CE4A-AE8D-412F7FADEA42}" type="presParOf" srcId="{FE9000BF-BAFA-DF4C-AA68-958FEF60DB1B}" destId="{F3C73E7E-BD05-C74F-BA56-DE963A3FC0C9}" srcOrd="15" destOrd="0" presId="urn:microsoft.com/office/officeart/2008/layout/CircleAccentTimeline"/>
    <dgm:cxn modelId="{F4E1AA29-9032-BB45-AA86-2EED82069E16}" type="presParOf" srcId="{FE9000BF-BAFA-DF4C-AA68-958FEF60DB1B}" destId="{1A664136-F3DD-0E40-8C2C-62B9E78107B8}" srcOrd="16" destOrd="0" presId="urn:microsoft.com/office/officeart/2008/layout/CircleAccentTimeline"/>
    <dgm:cxn modelId="{0729A4FC-359F-DC4C-951D-9D24E1C1C705}" type="presParOf" srcId="{FE9000BF-BAFA-DF4C-AA68-958FEF60DB1B}" destId="{9DCB213F-87EE-E54E-94C8-6CC9706FF1D3}" srcOrd="17" destOrd="0" presId="urn:microsoft.com/office/officeart/2008/layout/CircleAccentTimeline"/>
    <dgm:cxn modelId="{FC210B58-DA44-9546-B8C3-5A1D20B1CF43}" type="presParOf" srcId="{9DCB213F-87EE-E54E-94C8-6CC9706FF1D3}" destId="{A303BD84-671D-274D-9617-FFF1E892A52A}" srcOrd="0" destOrd="0" presId="urn:microsoft.com/office/officeart/2008/layout/CircleAccentTimeline"/>
    <dgm:cxn modelId="{C13548DC-2799-F94A-A69A-06526258588E}" type="presParOf" srcId="{9DCB213F-87EE-E54E-94C8-6CC9706FF1D3}" destId="{EB5C50B0-867E-8445-A615-352CA362B119}" srcOrd="1" destOrd="0" presId="urn:microsoft.com/office/officeart/2008/layout/CircleAccentTimeline"/>
    <dgm:cxn modelId="{07C7CA99-D5C8-9247-8E03-9ACB7517BEC8}" type="presParOf" srcId="{9DCB213F-87EE-E54E-94C8-6CC9706FF1D3}" destId="{4B113B6A-BB4C-474B-993B-9F59120B81E1}" srcOrd="2" destOrd="0" presId="urn:microsoft.com/office/officeart/2008/layout/CircleAccentTimeline"/>
    <dgm:cxn modelId="{318EAF0F-E660-2849-A5CF-C19FACCD9AD9}" type="presParOf" srcId="{FE9000BF-BAFA-DF4C-AA68-958FEF60DB1B}" destId="{56884036-BE07-EB49-B23D-100D20D9FAA6}" srcOrd="18" destOrd="0" presId="urn:microsoft.com/office/officeart/2008/layout/CircleAccentTimeline"/>
    <dgm:cxn modelId="{BE6B675E-4514-3845-BC17-412843511804}" type="presParOf" srcId="{FE9000BF-BAFA-DF4C-AA68-958FEF60DB1B}" destId="{F666EDDB-D1AD-6A45-9D64-A07D0353D15A}" srcOrd="19" destOrd="0" presId="urn:microsoft.com/office/officeart/2008/layout/CircleAccentTimeline"/>
    <dgm:cxn modelId="{862D9B84-6D9F-F54C-9F2A-6499C2F8ED0A}" type="presParOf" srcId="{FE9000BF-BAFA-DF4C-AA68-958FEF60DB1B}" destId="{52C557BE-5A13-7F40-96D4-401C4E1F36E4}" srcOrd="20" destOrd="0" presId="urn:microsoft.com/office/officeart/2008/layout/CircleAccentTimeline"/>
    <dgm:cxn modelId="{4A10B9FB-EF44-9146-836C-341F366D15EF}" type="presParOf" srcId="{52C557BE-5A13-7F40-96D4-401C4E1F36E4}" destId="{3850F287-4784-2B49-9A4E-204C1328C1F3}" srcOrd="0" destOrd="0" presId="urn:microsoft.com/office/officeart/2008/layout/CircleAccentTimeline"/>
    <dgm:cxn modelId="{39389094-F733-8B41-9411-34D5A592218B}" type="presParOf" srcId="{52C557BE-5A13-7F40-96D4-401C4E1F36E4}" destId="{19B363FA-7C0E-D447-B945-BA8325AE036C}" srcOrd="1" destOrd="0" presId="urn:microsoft.com/office/officeart/2008/layout/CircleAccentTimeline"/>
    <dgm:cxn modelId="{CA8C849B-B5AF-1346-88CC-D9BB090677F4}" type="presParOf" srcId="{52C557BE-5A13-7F40-96D4-401C4E1F36E4}" destId="{1816BD72-4016-AD43-86F2-081BA9A42673}" srcOrd="2" destOrd="0" presId="urn:microsoft.com/office/officeart/2008/layout/CircleAccentTimeline"/>
    <dgm:cxn modelId="{D786EA16-A639-CF49-B9B4-2FB4455BE241}" type="presParOf" srcId="{FE9000BF-BAFA-DF4C-AA68-958FEF60DB1B}" destId="{32AF7450-7A81-E546-8A73-B674A4FA7847}" srcOrd="21" destOrd="0" presId="urn:microsoft.com/office/officeart/2008/layout/CircleAccentTimeline"/>
    <dgm:cxn modelId="{6498DE9E-1B3C-6C4A-8F90-BD975468805B}" type="presParOf" srcId="{FE9000BF-BAFA-DF4C-AA68-958FEF60DB1B}" destId="{E8FBA5B4-F429-1041-9554-448DA5DACCDA}" srcOrd="22" destOrd="0" presId="urn:microsoft.com/office/officeart/2008/layout/CircleAccentTimeline"/>
    <dgm:cxn modelId="{C6BE5099-9248-164C-AC9D-612BF649182C}" type="presParOf" srcId="{FE9000BF-BAFA-DF4C-AA68-958FEF60DB1B}" destId="{E01462B9-378C-724B-9C35-E38B8310D798}" srcOrd="23" destOrd="0" presId="urn:microsoft.com/office/officeart/2008/layout/CircleAccentTimeline"/>
    <dgm:cxn modelId="{82A8533C-330A-D243-9603-C4BF032EFA80}" type="presParOf" srcId="{FE9000BF-BAFA-DF4C-AA68-958FEF60DB1B}" destId="{6BC6D252-C9C0-4449-8C97-F0B6424540AF}" srcOrd="24" destOrd="0" presId="urn:microsoft.com/office/officeart/2008/layout/CircleAccentTimeline"/>
    <dgm:cxn modelId="{A0F0E1A4-F0D9-1741-BA63-175D86842FB6}" type="presParOf" srcId="{6BC6D252-C9C0-4449-8C97-F0B6424540AF}" destId="{30231F8C-259A-C24B-836C-EE637291513D}" srcOrd="0" destOrd="0" presId="urn:microsoft.com/office/officeart/2008/layout/CircleAccentTimeline"/>
    <dgm:cxn modelId="{B9362C03-8CCF-E04A-AE85-C81659F3A9B8}" type="presParOf" srcId="{6BC6D252-C9C0-4449-8C97-F0B6424540AF}" destId="{E75EBAFE-87BB-8141-BCDF-DDF18DFD6860}" srcOrd="1" destOrd="0" presId="urn:microsoft.com/office/officeart/2008/layout/CircleAccentTimeline"/>
    <dgm:cxn modelId="{264C449B-A226-C341-A2F2-E81E8A39F0F3}" type="presParOf" srcId="{6BC6D252-C9C0-4449-8C97-F0B6424540AF}" destId="{80614590-B890-B64C-B0F2-80F2908FFF08}" srcOrd="2" destOrd="0" presId="urn:microsoft.com/office/officeart/2008/layout/CircleAccentTimeline"/>
    <dgm:cxn modelId="{3052F4AE-CBEC-0D43-93B3-AA98285332FC}" type="presParOf" srcId="{FE9000BF-BAFA-DF4C-AA68-958FEF60DB1B}" destId="{CD8EBFC7-A7D6-484A-A09C-F5562B80788B}" srcOrd="25" destOrd="0" presId="urn:microsoft.com/office/officeart/2008/layout/CircleAccentTimeline"/>
    <dgm:cxn modelId="{03743606-DCF3-7148-8FF1-94EF0C3423B0}" type="presParOf" srcId="{FE9000BF-BAFA-DF4C-AA68-958FEF60DB1B}" destId="{42CD867D-549B-A044-A7A8-3FBE6007DC13}" srcOrd="26"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E2DDD4-BCA0-234E-9F11-829D89F09067}" type="doc">
      <dgm:prSet loTypeId="urn:microsoft.com/office/officeart/2008/layout/CircleAccentTimeline" loCatId="" qsTypeId="urn:microsoft.com/office/officeart/2005/8/quickstyle/simple1" qsCatId="simple" csTypeId="urn:microsoft.com/office/officeart/2005/8/colors/accent1_2" csCatId="accent1" phldr="1"/>
      <dgm:spPr/>
    </dgm:pt>
    <dgm:pt modelId="{ADC71BD0-BCBB-E540-B095-DFDE28517763}">
      <dgm:prSet phldrT="[Text]" custT="1"/>
      <dgm:spPr/>
      <dgm:t>
        <a:bodyPr/>
        <a:lstStyle/>
        <a:p>
          <a:r>
            <a:rPr lang="en-GB" sz="1800" dirty="0">
              <a:latin typeface="Arial" panose="020B0604020202020204" pitchFamily="34" charset="0"/>
              <a:cs typeface="Arial" panose="020B0604020202020204" pitchFamily="34" charset="0"/>
            </a:rPr>
            <a:t>Amnon rapes Tamar (Ch.13)</a:t>
          </a:r>
        </a:p>
      </dgm:t>
    </dgm:pt>
    <dgm:pt modelId="{9A486D8F-E260-C743-AED9-90810EC7352F}" type="parTrans" cxnId="{8BC8757B-BA21-C942-9AE7-C3687992264C}">
      <dgm:prSet/>
      <dgm:spPr/>
      <dgm:t>
        <a:bodyPr/>
        <a:lstStyle/>
        <a:p>
          <a:endParaRPr lang="en-GB"/>
        </a:p>
      </dgm:t>
    </dgm:pt>
    <dgm:pt modelId="{D20ED25C-6A5B-2945-980C-5A06A9CE2DD0}" type="sibTrans" cxnId="{8BC8757B-BA21-C942-9AE7-C3687992264C}">
      <dgm:prSet/>
      <dgm:spPr/>
      <dgm:t>
        <a:bodyPr/>
        <a:lstStyle/>
        <a:p>
          <a:endParaRPr lang="en-GB"/>
        </a:p>
      </dgm:t>
    </dgm:pt>
    <dgm:pt modelId="{793FE7A8-33D8-EF47-92A3-F33006503F95}">
      <dgm:prSet phldrT="[Text]" custT="1"/>
      <dgm:spPr/>
      <dgm:t>
        <a:bodyPr/>
        <a:lstStyle/>
        <a:p>
          <a:r>
            <a:rPr lang="en-GB" sz="1800" dirty="0">
              <a:latin typeface="Arial" panose="020B0604020202020204" pitchFamily="34" charset="0"/>
              <a:cs typeface="Arial" panose="020B0604020202020204" pitchFamily="34" charset="0"/>
            </a:rPr>
            <a:t>Absalom returns to Jerusalem after 3 years in exile (Ch14)</a:t>
          </a:r>
        </a:p>
      </dgm:t>
    </dgm:pt>
    <dgm:pt modelId="{EBD8C899-3EF0-E64A-88EF-48C236AC9F70}" type="parTrans" cxnId="{13D8841E-0EBF-BB47-95ED-C7F2224564EE}">
      <dgm:prSet/>
      <dgm:spPr/>
      <dgm:t>
        <a:bodyPr/>
        <a:lstStyle/>
        <a:p>
          <a:endParaRPr lang="en-GB"/>
        </a:p>
      </dgm:t>
    </dgm:pt>
    <dgm:pt modelId="{2ADACA0B-69EE-8A4B-AB5B-111F210617BA}" type="sibTrans" cxnId="{13D8841E-0EBF-BB47-95ED-C7F2224564EE}">
      <dgm:prSet/>
      <dgm:spPr/>
      <dgm:t>
        <a:bodyPr/>
        <a:lstStyle/>
        <a:p>
          <a:endParaRPr lang="en-GB"/>
        </a:p>
      </dgm:t>
    </dgm:pt>
    <dgm:pt modelId="{44AB7CEF-8341-2B43-B453-A61F484A5243}">
      <dgm:prSet phldrT="[Text]" custT="1"/>
      <dgm:spPr/>
      <dgm:t>
        <a:bodyPr/>
        <a:lstStyle/>
        <a:p>
          <a:r>
            <a:rPr lang="en-GB" sz="1800" dirty="0">
              <a:latin typeface="Arial" panose="020B0604020202020204" pitchFamily="34" charset="0"/>
              <a:cs typeface="Arial" panose="020B0604020202020204" pitchFamily="34" charset="0"/>
            </a:rPr>
            <a:t>Absalom stages a coup; </a:t>
          </a:r>
          <a:r>
            <a:rPr lang="en-GB" sz="1800" dirty="0" err="1">
              <a:latin typeface="Arial" panose="020B0604020202020204" pitchFamily="34" charset="0"/>
              <a:cs typeface="Arial" panose="020B0604020202020204" pitchFamily="34" charset="0"/>
            </a:rPr>
            <a:t>Ahitophel</a:t>
          </a:r>
          <a:r>
            <a:rPr lang="en-GB" sz="1800" dirty="0">
              <a:latin typeface="Arial" panose="020B0604020202020204" pitchFamily="34" charset="0"/>
              <a:cs typeface="Arial" panose="020B0604020202020204" pitchFamily="34" charset="0"/>
            </a:rPr>
            <a:t> joins as a senior advisor (Ch.15)</a:t>
          </a:r>
        </a:p>
      </dgm:t>
    </dgm:pt>
    <dgm:pt modelId="{C52831BF-4E26-5742-AB4F-B86651FBB6EB}" type="parTrans" cxnId="{E25E71DF-2E46-3B4E-AE41-90A2327A83FF}">
      <dgm:prSet/>
      <dgm:spPr/>
      <dgm:t>
        <a:bodyPr/>
        <a:lstStyle/>
        <a:p>
          <a:endParaRPr lang="en-GB"/>
        </a:p>
      </dgm:t>
    </dgm:pt>
    <dgm:pt modelId="{F93F58C9-98C2-474C-B9D2-9B329DAEE798}" type="sibTrans" cxnId="{E25E71DF-2E46-3B4E-AE41-90A2327A83FF}">
      <dgm:prSet/>
      <dgm:spPr/>
      <dgm:t>
        <a:bodyPr/>
        <a:lstStyle/>
        <a:p>
          <a:endParaRPr lang="en-GB"/>
        </a:p>
      </dgm:t>
    </dgm:pt>
    <dgm:pt modelId="{6FB45B47-D577-BA45-984D-D4E881D1AA75}">
      <dgm:prSet phldrT="[Text]" custT="1"/>
      <dgm:spPr/>
      <dgm:t>
        <a:bodyPr/>
        <a:lstStyle/>
        <a:p>
          <a:r>
            <a:rPr lang="en-GB" sz="1800" dirty="0">
              <a:latin typeface="Arial" panose="020B0604020202020204" pitchFamily="34" charset="0"/>
              <a:cs typeface="Arial" panose="020B0604020202020204" pitchFamily="34" charset="0"/>
            </a:rPr>
            <a:t>Absalom kills Amnon (Ch.13)</a:t>
          </a:r>
        </a:p>
      </dgm:t>
    </dgm:pt>
    <dgm:pt modelId="{B6F3E947-1FF7-3241-BA61-324C1AC968A9}" type="parTrans" cxnId="{FC31693F-953F-F242-8C1A-2E46AB1490BF}">
      <dgm:prSet/>
      <dgm:spPr/>
      <dgm:t>
        <a:bodyPr/>
        <a:lstStyle/>
        <a:p>
          <a:endParaRPr lang="en-GB"/>
        </a:p>
      </dgm:t>
    </dgm:pt>
    <dgm:pt modelId="{4279CEEF-0FF9-C248-B5D3-DBB518ECCB08}" type="sibTrans" cxnId="{FC31693F-953F-F242-8C1A-2E46AB1490BF}">
      <dgm:prSet/>
      <dgm:spPr/>
      <dgm:t>
        <a:bodyPr/>
        <a:lstStyle/>
        <a:p>
          <a:endParaRPr lang="en-GB"/>
        </a:p>
      </dgm:t>
    </dgm:pt>
    <dgm:pt modelId="{D7F240B7-7244-0D4D-92B9-7B8CED989F30}">
      <dgm:prSet phldrT="[Text]" custT="1"/>
      <dgm:spPr/>
      <dgm:t>
        <a:bodyPr/>
        <a:lstStyle/>
        <a:p>
          <a:r>
            <a:rPr lang="en-GB" sz="1800" dirty="0">
              <a:latin typeface="Arial"/>
              <a:cs typeface="Arial"/>
            </a:rPr>
            <a:t>David flees Jerusalem; sends Hushai as an advisor to Absalom (Ch.15)</a:t>
          </a:r>
        </a:p>
      </dgm:t>
    </dgm:pt>
    <dgm:pt modelId="{1F2FC12F-2809-114D-9778-3FB5EE485C01}" type="parTrans" cxnId="{D5829364-8818-0E4C-8119-1563031727C9}">
      <dgm:prSet/>
      <dgm:spPr/>
      <dgm:t>
        <a:bodyPr/>
        <a:lstStyle/>
        <a:p>
          <a:endParaRPr lang="en-GB"/>
        </a:p>
      </dgm:t>
    </dgm:pt>
    <dgm:pt modelId="{8828288F-311A-7044-AA24-194A0323CCCC}" type="sibTrans" cxnId="{D5829364-8818-0E4C-8119-1563031727C9}">
      <dgm:prSet/>
      <dgm:spPr/>
      <dgm:t>
        <a:bodyPr/>
        <a:lstStyle/>
        <a:p>
          <a:endParaRPr lang="en-GB"/>
        </a:p>
      </dgm:t>
    </dgm:pt>
    <dgm:pt modelId="{F0395584-BB7A-BE4C-9C48-14FC1C5BD6E0}">
      <dgm:prSet phldrT="[Text]" custT="1"/>
      <dgm:spPr/>
      <dgm:t>
        <a:bodyPr/>
        <a:lstStyle/>
        <a:p>
          <a:r>
            <a:rPr lang="en-GB" sz="1800" dirty="0">
              <a:latin typeface="Arial"/>
              <a:cs typeface="Arial"/>
            </a:rPr>
            <a:t>Absalom listens to Hushai over </a:t>
          </a:r>
          <a:r>
            <a:rPr lang="en-GB" sz="1800" dirty="0" err="1">
              <a:latin typeface="Arial"/>
              <a:cs typeface="Arial"/>
            </a:rPr>
            <a:t>Ahitophel</a:t>
          </a:r>
          <a:r>
            <a:rPr lang="en-GB" sz="1800" dirty="0">
              <a:latin typeface="Arial"/>
              <a:cs typeface="Arial"/>
            </a:rPr>
            <a:t> (Ch.17)</a:t>
          </a:r>
        </a:p>
      </dgm:t>
    </dgm:pt>
    <dgm:pt modelId="{756589D5-F33D-B441-81A0-C8C7D7C0AA7B}" type="sibTrans" cxnId="{4B08AF6A-43F9-8E41-AE7F-81180653EEE9}">
      <dgm:prSet/>
      <dgm:spPr/>
      <dgm:t>
        <a:bodyPr/>
        <a:lstStyle/>
        <a:p>
          <a:endParaRPr lang="en-GB"/>
        </a:p>
      </dgm:t>
    </dgm:pt>
    <dgm:pt modelId="{3B3AE222-6174-0048-8165-03DF20A858FB}" type="parTrans" cxnId="{4B08AF6A-43F9-8E41-AE7F-81180653EEE9}">
      <dgm:prSet/>
      <dgm:spPr/>
      <dgm:t>
        <a:bodyPr/>
        <a:lstStyle/>
        <a:p>
          <a:endParaRPr lang="en-GB"/>
        </a:p>
      </dgm:t>
    </dgm:pt>
    <dgm:pt modelId="{CFEEE41A-99A7-2949-A9A7-279F8F0BDCA0}">
      <dgm:prSet phldrT="[Text]" custT="1"/>
      <dgm:spPr/>
      <dgm:t>
        <a:bodyPr/>
        <a:lstStyle/>
        <a:p>
          <a:r>
            <a:rPr lang="en-GB" sz="1800" dirty="0">
              <a:latin typeface="Arial" panose="020B0604020202020204" pitchFamily="34" charset="0"/>
              <a:cs typeface="Arial" panose="020B0604020202020204" pitchFamily="34" charset="0"/>
            </a:rPr>
            <a:t>David's forces defeats Absalom's  </a:t>
          </a:r>
        </a:p>
      </dgm:t>
    </dgm:pt>
    <dgm:pt modelId="{61C911A6-E168-564D-B3E6-01649EC01AD0}" type="sibTrans" cxnId="{2D256988-35AF-1E43-B9F0-639EF615D962}">
      <dgm:prSet/>
      <dgm:spPr/>
      <dgm:t>
        <a:bodyPr/>
        <a:lstStyle/>
        <a:p>
          <a:endParaRPr lang="en-GB"/>
        </a:p>
      </dgm:t>
    </dgm:pt>
    <dgm:pt modelId="{6132B14E-C782-A044-9FF6-FC8083BC421B}" type="parTrans" cxnId="{2D256988-35AF-1E43-B9F0-639EF615D962}">
      <dgm:prSet/>
      <dgm:spPr/>
      <dgm:t>
        <a:bodyPr/>
        <a:lstStyle/>
        <a:p>
          <a:endParaRPr lang="en-GB"/>
        </a:p>
      </dgm:t>
    </dgm:pt>
    <dgm:pt modelId="{D111FD19-DD40-0847-825A-BB77EB874A6F}">
      <dgm:prSet phldrT="[Text]" custT="1"/>
      <dgm:spPr/>
      <dgm:t>
        <a:bodyPr/>
        <a:lstStyle/>
        <a:p>
          <a:r>
            <a:rPr lang="en-GB" sz="1800" dirty="0">
              <a:latin typeface="Arial" panose="020B0604020202020204" pitchFamily="34" charset="0"/>
              <a:cs typeface="Arial" panose="020B0604020202020204" pitchFamily="34" charset="0"/>
            </a:rPr>
            <a:t>Joab personally kills Absalom (Ch.18)</a:t>
          </a:r>
        </a:p>
      </dgm:t>
    </dgm:pt>
    <dgm:pt modelId="{1F75C353-9BD2-254A-A9EB-9843E9E5DBC8}" type="parTrans" cxnId="{1909AB7E-B910-8644-8059-C5DD77838424}">
      <dgm:prSet/>
      <dgm:spPr/>
      <dgm:t>
        <a:bodyPr/>
        <a:lstStyle/>
        <a:p>
          <a:endParaRPr lang="en-GB"/>
        </a:p>
      </dgm:t>
    </dgm:pt>
    <dgm:pt modelId="{E19DBEAA-EE89-124F-B844-3916A9A086ED}" type="sibTrans" cxnId="{1909AB7E-B910-8644-8059-C5DD77838424}">
      <dgm:prSet/>
      <dgm:spPr/>
      <dgm:t>
        <a:bodyPr/>
        <a:lstStyle/>
        <a:p>
          <a:endParaRPr lang="en-GB"/>
        </a:p>
      </dgm:t>
    </dgm:pt>
    <dgm:pt modelId="{FE9000BF-BAFA-DF4C-AA68-958FEF60DB1B}" type="pres">
      <dgm:prSet presAssocID="{54E2DDD4-BCA0-234E-9F11-829D89F09067}" presName="Name0" presStyleCnt="0">
        <dgm:presLayoutVars>
          <dgm:dir/>
        </dgm:presLayoutVars>
      </dgm:prSet>
      <dgm:spPr/>
    </dgm:pt>
    <dgm:pt modelId="{D38EE95A-9DD6-D943-91C1-CB580DDDCFBF}" type="pres">
      <dgm:prSet presAssocID="{ADC71BD0-BCBB-E540-B095-DFDE28517763}" presName="parComposite" presStyleCnt="0"/>
      <dgm:spPr/>
    </dgm:pt>
    <dgm:pt modelId="{D68DDCD6-59D2-5040-AE0C-5603F91D98D7}" type="pres">
      <dgm:prSet presAssocID="{ADC71BD0-BCBB-E540-B095-DFDE28517763}" presName="parBigCircle" presStyleLbl="node0" presStyleIdx="0" presStyleCnt="5"/>
      <dgm:spPr/>
    </dgm:pt>
    <dgm:pt modelId="{02C9867D-ACE8-AD40-A6D1-8BEF613867AD}" type="pres">
      <dgm:prSet presAssocID="{ADC71BD0-BCBB-E540-B095-DFDE28517763}" presName="parTx" presStyleLbl="revTx" presStyleIdx="0" presStyleCnt="11"/>
      <dgm:spPr/>
    </dgm:pt>
    <dgm:pt modelId="{C5598BAD-71E9-694D-B6AF-4573853A31BF}" type="pres">
      <dgm:prSet presAssocID="{ADC71BD0-BCBB-E540-B095-DFDE28517763}" presName="bSpace" presStyleCnt="0"/>
      <dgm:spPr/>
    </dgm:pt>
    <dgm:pt modelId="{9F3B73F5-15D9-3F43-88C0-1802CE4F2B51}" type="pres">
      <dgm:prSet presAssocID="{ADC71BD0-BCBB-E540-B095-DFDE28517763}" presName="parBackupNorm" presStyleCnt="0"/>
      <dgm:spPr/>
    </dgm:pt>
    <dgm:pt modelId="{E2FB287C-7FFA-5948-ADE9-D6BE9BFD2D0A}" type="pres">
      <dgm:prSet presAssocID="{D20ED25C-6A5B-2945-980C-5A06A9CE2DD0}" presName="parSpace" presStyleCnt="0"/>
      <dgm:spPr/>
    </dgm:pt>
    <dgm:pt modelId="{F68BAC16-6B68-D54C-A03E-C84856FF17E4}" type="pres">
      <dgm:prSet presAssocID="{6FB45B47-D577-BA45-984D-D4E881D1AA75}" presName="desBackupLeftNorm" presStyleCnt="0"/>
      <dgm:spPr/>
    </dgm:pt>
    <dgm:pt modelId="{B5351ECD-8F13-164C-93E6-BDCA1AF60758}" type="pres">
      <dgm:prSet presAssocID="{6FB45B47-D577-BA45-984D-D4E881D1AA75}" presName="desComposite" presStyleCnt="0"/>
      <dgm:spPr/>
    </dgm:pt>
    <dgm:pt modelId="{E2453234-009D-2B47-8EDC-681A69B14042}" type="pres">
      <dgm:prSet presAssocID="{6FB45B47-D577-BA45-984D-D4E881D1AA75}" presName="desCircle" presStyleLbl="node1" presStyleIdx="0" presStyleCnt="3"/>
      <dgm:spPr/>
    </dgm:pt>
    <dgm:pt modelId="{052FE501-8181-F341-B2B4-810AF0463A8A}" type="pres">
      <dgm:prSet presAssocID="{6FB45B47-D577-BA45-984D-D4E881D1AA75}" presName="chTx" presStyleLbl="revTx" presStyleIdx="1" presStyleCnt="11" custLinFactNeighborX="2898" custLinFactNeighborY="12716"/>
      <dgm:spPr/>
    </dgm:pt>
    <dgm:pt modelId="{8D1E588F-D3A3-994F-AE45-EC063D07D005}" type="pres">
      <dgm:prSet presAssocID="{6FB45B47-D577-BA45-984D-D4E881D1AA75}" presName="desTx" presStyleLbl="revTx" presStyleIdx="2" presStyleCnt="11">
        <dgm:presLayoutVars>
          <dgm:bulletEnabled val="1"/>
        </dgm:presLayoutVars>
      </dgm:prSet>
      <dgm:spPr/>
    </dgm:pt>
    <dgm:pt modelId="{3730ED34-7714-6740-9701-77373FA85187}" type="pres">
      <dgm:prSet presAssocID="{6FB45B47-D577-BA45-984D-D4E881D1AA75}" presName="desBackupRightNorm" presStyleCnt="0"/>
      <dgm:spPr/>
    </dgm:pt>
    <dgm:pt modelId="{52EAF361-E01F-584B-A939-0A55C49E1EBF}" type="pres">
      <dgm:prSet presAssocID="{4279CEEF-0FF9-C248-B5D3-DBB518ECCB08}" presName="desSpace" presStyleCnt="0"/>
      <dgm:spPr/>
    </dgm:pt>
    <dgm:pt modelId="{CC00498B-9337-A341-83E5-1B1FEB5B34A2}" type="pres">
      <dgm:prSet presAssocID="{793FE7A8-33D8-EF47-92A3-F33006503F95}" presName="parComposite" presStyleCnt="0"/>
      <dgm:spPr/>
    </dgm:pt>
    <dgm:pt modelId="{D35A240F-B2B9-0745-BCB6-C3E146A8AAC1}" type="pres">
      <dgm:prSet presAssocID="{793FE7A8-33D8-EF47-92A3-F33006503F95}" presName="parBigCircle" presStyleLbl="node0" presStyleIdx="1" presStyleCnt="5"/>
      <dgm:spPr/>
    </dgm:pt>
    <dgm:pt modelId="{B1DB01E5-4E86-8147-88A0-8865E0D3B371}" type="pres">
      <dgm:prSet presAssocID="{793FE7A8-33D8-EF47-92A3-F33006503F95}" presName="parTx" presStyleLbl="revTx" presStyleIdx="3" presStyleCnt="11"/>
      <dgm:spPr/>
    </dgm:pt>
    <dgm:pt modelId="{AB0177C4-CFCF-DF49-936A-1E8ECA6465AF}" type="pres">
      <dgm:prSet presAssocID="{793FE7A8-33D8-EF47-92A3-F33006503F95}" presName="bSpace" presStyleCnt="0"/>
      <dgm:spPr/>
    </dgm:pt>
    <dgm:pt modelId="{D605E912-4DC8-EA4B-8217-AA5E878E4203}" type="pres">
      <dgm:prSet presAssocID="{793FE7A8-33D8-EF47-92A3-F33006503F95}" presName="parBackupNorm" presStyleCnt="0"/>
      <dgm:spPr/>
    </dgm:pt>
    <dgm:pt modelId="{6663B800-BE74-FE4A-8469-1200ADDD5605}" type="pres">
      <dgm:prSet presAssocID="{2ADACA0B-69EE-8A4B-AB5B-111F210617BA}" presName="parSpace" presStyleCnt="0"/>
      <dgm:spPr/>
    </dgm:pt>
    <dgm:pt modelId="{DD2C793F-5F1A-D54B-920D-4F28E217CD43}" type="pres">
      <dgm:prSet presAssocID="{44AB7CEF-8341-2B43-B453-A61F484A5243}" presName="parComposite" presStyleCnt="0"/>
      <dgm:spPr/>
    </dgm:pt>
    <dgm:pt modelId="{6D8AA4BA-255B-B049-8E74-60DF0D81799F}" type="pres">
      <dgm:prSet presAssocID="{44AB7CEF-8341-2B43-B453-A61F484A5243}" presName="parBigCircle" presStyleLbl="node0" presStyleIdx="2" presStyleCnt="5"/>
      <dgm:spPr/>
    </dgm:pt>
    <dgm:pt modelId="{60F8ADE9-7766-1F43-9210-904C1F326E0E}" type="pres">
      <dgm:prSet presAssocID="{44AB7CEF-8341-2B43-B453-A61F484A5243}" presName="parTx" presStyleLbl="revTx" presStyleIdx="4" presStyleCnt="11"/>
      <dgm:spPr/>
    </dgm:pt>
    <dgm:pt modelId="{872AA4D2-4B2C-B048-8B0B-105B90E1C33F}" type="pres">
      <dgm:prSet presAssocID="{44AB7CEF-8341-2B43-B453-A61F484A5243}" presName="bSpace" presStyleCnt="0"/>
      <dgm:spPr/>
    </dgm:pt>
    <dgm:pt modelId="{010E928E-D6AE-C94C-8C22-BDDF3A3FFBBE}" type="pres">
      <dgm:prSet presAssocID="{44AB7CEF-8341-2B43-B453-A61F484A5243}" presName="parBackupNorm" presStyleCnt="0"/>
      <dgm:spPr/>
    </dgm:pt>
    <dgm:pt modelId="{F554B936-35C6-DA41-B213-F50CDE22EC1C}" type="pres">
      <dgm:prSet presAssocID="{F93F58C9-98C2-474C-B9D2-9B329DAEE798}" presName="parSpace" presStyleCnt="0"/>
      <dgm:spPr/>
    </dgm:pt>
    <dgm:pt modelId="{729E24FA-C479-9945-B71A-5D5F39590EF7}" type="pres">
      <dgm:prSet presAssocID="{D7F240B7-7244-0D4D-92B9-7B8CED989F30}" presName="desBackupLeftNorm" presStyleCnt="0"/>
      <dgm:spPr/>
    </dgm:pt>
    <dgm:pt modelId="{27127417-F1EC-F644-8911-34BE6DC1A27F}" type="pres">
      <dgm:prSet presAssocID="{D7F240B7-7244-0D4D-92B9-7B8CED989F30}" presName="desComposite" presStyleCnt="0"/>
      <dgm:spPr/>
    </dgm:pt>
    <dgm:pt modelId="{DC63B5D7-1B29-2746-BECC-BD73034E2E68}" type="pres">
      <dgm:prSet presAssocID="{D7F240B7-7244-0D4D-92B9-7B8CED989F30}" presName="desCircle" presStyleLbl="node1" presStyleIdx="1" presStyleCnt="3"/>
      <dgm:spPr/>
    </dgm:pt>
    <dgm:pt modelId="{5CFFE1A6-9BC0-A841-98A4-55EFF3074239}" type="pres">
      <dgm:prSet presAssocID="{D7F240B7-7244-0D4D-92B9-7B8CED989F30}" presName="chTx" presStyleLbl="revTx" presStyleIdx="5" presStyleCnt="11" custLinFactNeighborX="25732" custLinFactNeighborY="20943"/>
      <dgm:spPr/>
    </dgm:pt>
    <dgm:pt modelId="{8F6BA3C4-9985-1F44-865F-561862E15D6F}" type="pres">
      <dgm:prSet presAssocID="{D7F240B7-7244-0D4D-92B9-7B8CED989F30}" presName="desTx" presStyleLbl="revTx" presStyleIdx="6" presStyleCnt="11">
        <dgm:presLayoutVars>
          <dgm:bulletEnabled val="1"/>
        </dgm:presLayoutVars>
      </dgm:prSet>
      <dgm:spPr/>
    </dgm:pt>
    <dgm:pt modelId="{F3C73E7E-BD05-C74F-BA56-DE963A3FC0C9}" type="pres">
      <dgm:prSet presAssocID="{D7F240B7-7244-0D4D-92B9-7B8CED989F30}" presName="desBackupRightNorm" presStyleCnt="0"/>
      <dgm:spPr/>
    </dgm:pt>
    <dgm:pt modelId="{1A664136-F3DD-0E40-8C2C-62B9E78107B8}" type="pres">
      <dgm:prSet presAssocID="{8828288F-311A-7044-AA24-194A0323CCCC}" presName="desSpace" presStyleCnt="0"/>
      <dgm:spPr/>
    </dgm:pt>
    <dgm:pt modelId="{9DCB213F-87EE-E54E-94C8-6CC9706FF1D3}" type="pres">
      <dgm:prSet presAssocID="{F0395584-BB7A-BE4C-9C48-14FC1C5BD6E0}" presName="parComposite" presStyleCnt="0"/>
      <dgm:spPr/>
    </dgm:pt>
    <dgm:pt modelId="{A303BD84-671D-274D-9617-FFF1E892A52A}" type="pres">
      <dgm:prSet presAssocID="{F0395584-BB7A-BE4C-9C48-14FC1C5BD6E0}" presName="parBigCircle" presStyleLbl="node0" presStyleIdx="3" presStyleCnt="5"/>
      <dgm:spPr/>
    </dgm:pt>
    <dgm:pt modelId="{EB5C50B0-867E-8445-A615-352CA362B119}" type="pres">
      <dgm:prSet presAssocID="{F0395584-BB7A-BE4C-9C48-14FC1C5BD6E0}" presName="parTx" presStyleLbl="revTx" presStyleIdx="7" presStyleCnt="11"/>
      <dgm:spPr/>
    </dgm:pt>
    <dgm:pt modelId="{4B113B6A-BB4C-474B-993B-9F59120B81E1}" type="pres">
      <dgm:prSet presAssocID="{F0395584-BB7A-BE4C-9C48-14FC1C5BD6E0}" presName="bSpace" presStyleCnt="0"/>
      <dgm:spPr/>
    </dgm:pt>
    <dgm:pt modelId="{56884036-BE07-EB49-B23D-100D20D9FAA6}" type="pres">
      <dgm:prSet presAssocID="{F0395584-BB7A-BE4C-9C48-14FC1C5BD6E0}" presName="parBackupNorm" presStyleCnt="0"/>
      <dgm:spPr/>
    </dgm:pt>
    <dgm:pt modelId="{F666EDDB-D1AD-6A45-9D64-A07D0353D15A}" type="pres">
      <dgm:prSet presAssocID="{756589D5-F33D-B441-81A0-C8C7D7C0AA7B}" presName="parSpace" presStyleCnt="0"/>
      <dgm:spPr/>
    </dgm:pt>
    <dgm:pt modelId="{52C557BE-5A13-7F40-96D4-401C4E1F36E4}" type="pres">
      <dgm:prSet presAssocID="{CFEEE41A-99A7-2949-A9A7-279F8F0BDCA0}" presName="parComposite" presStyleCnt="0"/>
      <dgm:spPr/>
    </dgm:pt>
    <dgm:pt modelId="{3850F287-4784-2B49-9A4E-204C1328C1F3}" type="pres">
      <dgm:prSet presAssocID="{CFEEE41A-99A7-2949-A9A7-279F8F0BDCA0}" presName="parBigCircle" presStyleLbl="node0" presStyleIdx="4" presStyleCnt="5"/>
      <dgm:spPr/>
    </dgm:pt>
    <dgm:pt modelId="{19B363FA-7C0E-D447-B945-BA8325AE036C}" type="pres">
      <dgm:prSet presAssocID="{CFEEE41A-99A7-2949-A9A7-279F8F0BDCA0}" presName="parTx" presStyleLbl="revTx" presStyleIdx="8" presStyleCnt="11"/>
      <dgm:spPr/>
    </dgm:pt>
    <dgm:pt modelId="{1816BD72-4016-AD43-86F2-081BA9A42673}" type="pres">
      <dgm:prSet presAssocID="{CFEEE41A-99A7-2949-A9A7-279F8F0BDCA0}" presName="bSpace" presStyleCnt="0"/>
      <dgm:spPr/>
    </dgm:pt>
    <dgm:pt modelId="{32AF7450-7A81-E546-8A73-B674A4FA7847}" type="pres">
      <dgm:prSet presAssocID="{CFEEE41A-99A7-2949-A9A7-279F8F0BDCA0}" presName="parBackupNorm" presStyleCnt="0"/>
      <dgm:spPr/>
    </dgm:pt>
    <dgm:pt modelId="{E8FBA5B4-F429-1041-9554-448DA5DACCDA}" type="pres">
      <dgm:prSet presAssocID="{61C911A6-E168-564D-B3E6-01649EC01AD0}" presName="parSpace" presStyleCnt="0"/>
      <dgm:spPr/>
    </dgm:pt>
    <dgm:pt modelId="{E01462B9-378C-724B-9C35-E38B8310D798}" type="pres">
      <dgm:prSet presAssocID="{D111FD19-DD40-0847-825A-BB77EB874A6F}" presName="desBackupLeftNorm" presStyleCnt="0"/>
      <dgm:spPr/>
    </dgm:pt>
    <dgm:pt modelId="{6BC6D252-C9C0-4449-8C97-F0B6424540AF}" type="pres">
      <dgm:prSet presAssocID="{D111FD19-DD40-0847-825A-BB77EB874A6F}" presName="desComposite" presStyleCnt="0"/>
      <dgm:spPr/>
    </dgm:pt>
    <dgm:pt modelId="{30231F8C-259A-C24B-836C-EE637291513D}" type="pres">
      <dgm:prSet presAssocID="{D111FD19-DD40-0847-825A-BB77EB874A6F}" presName="desCircle" presStyleLbl="node1" presStyleIdx="2" presStyleCnt="3"/>
      <dgm:spPr/>
    </dgm:pt>
    <dgm:pt modelId="{E75EBAFE-87BB-8141-BCDF-DDF18DFD6860}" type="pres">
      <dgm:prSet presAssocID="{D111FD19-DD40-0847-825A-BB77EB874A6F}" presName="chTx" presStyleLbl="revTx" presStyleIdx="9" presStyleCnt="11" custLinFactNeighborX="7728" custLinFactNeighborY="15708"/>
      <dgm:spPr/>
    </dgm:pt>
    <dgm:pt modelId="{80614590-B890-B64C-B0F2-80F2908FFF08}" type="pres">
      <dgm:prSet presAssocID="{D111FD19-DD40-0847-825A-BB77EB874A6F}" presName="desTx" presStyleLbl="revTx" presStyleIdx="10" presStyleCnt="11">
        <dgm:presLayoutVars>
          <dgm:bulletEnabled val="1"/>
        </dgm:presLayoutVars>
      </dgm:prSet>
      <dgm:spPr/>
    </dgm:pt>
    <dgm:pt modelId="{CD8EBFC7-A7D6-484A-A09C-F5562B80788B}" type="pres">
      <dgm:prSet presAssocID="{D111FD19-DD40-0847-825A-BB77EB874A6F}" presName="desBackupRightNorm" presStyleCnt="0"/>
      <dgm:spPr/>
    </dgm:pt>
    <dgm:pt modelId="{42CD867D-549B-A044-A7A8-3FBE6007DC13}" type="pres">
      <dgm:prSet presAssocID="{E19DBEAA-EE89-124F-B844-3916A9A086ED}" presName="desSpace" presStyleCnt="0"/>
      <dgm:spPr/>
    </dgm:pt>
  </dgm:ptLst>
  <dgm:cxnLst>
    <dgm:cxn modelId="{D69FCD09-C58F-754A-8C92-45278BF89470}" type="presOf" srcId="{793FE7A8-33D8-EF47-92A3-F33006503F95}" destId="{B1DB01E5-4E86-8147-88A0-8865E0D3B371}" srcOrd="0" destOrd="0" presId="urn:microsoft.com/office/officeart/2008/layout/CircleAccentTimeline"/>
    <dgm:cxn modelId="{13D8841E-0EBF-BB47-95ED-C7F2224564EE}" srcId="{54E2DDD4-BCA0-234E-9F11-829D89F09067}" destId="{793FE7A8-33D8-EF47-92A3-F33006503F95}" srcOrd="1" destOrd="0" parTransId="{EBD8C899-3EF0-E64A-88EF-48C236AC9F70}" sibTransId="{2ADACA0B-69EE-8A4B-AB5B-111F210617BA}"/>
    <dgm:cxn modelId="{FCEF0E35-A3BF-F642-97A1-046C0EFAD531}" type="presOf" srcId="{54E2DDD4-BCA0-234E-9F11-829D89F09067}" destId="{FE9000BF-BAFA-DF4C-AA68-958FEF60DB1B}" srcOrd="0" destOrd="0" presId="urn:microsoft.com/office/officeart/2008/layout/CircleAccentTimeline"/>
    <dgm:cxn modelId="{48B3A63B-F7FB-0043-9ED5-186D8C089D4E}" type="presOf" srcId="{CFEEE41A-99A7-2949-A9A7-279F8F0BDCA0}" destId="{19B363FA-7C0E-D447-B945-BA8325AE036C}" srcOrd="0" destOrd="0" presId="urn:microsoft.com/office/officeart/2008/layout/CircleAccentTimeline"/>
    <dgm:cxn modelId="{FC31693F-953F-F242-8C1A-2E46AB1490BF}" srcId="{ADC71BD0-BCBB-E540-B095-DFDE28517763}" destId="{6FB45B47-D577-BA45-984D-D4E881D1AA75}" srcOrd="0" destOrd="0" parTransId="{B6F3E947-1FF7-3241-BA61-324C1AC968A9}" sibTransId="{4279CEEF-0FF9-C248-B5D3-DBB518ECCB08}"/>
    <dgm:cxn modelId="{D5829364-8818-0E4C-8119-1563031727C9}" srcId="{44AB7CEF-8341-2B43-B453-A61F484A5243}" destId="{D7F240B7-7244-0D4D-92B9-7B8CED989F30}" srcOrd="0" destOrd="0" parTransId="{1F2FC12F-2809-114D-9778-3FB5EE485C01}" sibTransId="{8828288F-311A-7044-AA24-194A0323CCCC}"/>
    <dgm:cxn modelId="{E8BF8849-3C37-B446-9336-329C6525972B}" type="presOf" srcId="{D7F240B7-7244-0D4D-92B9-7B8CED989F30}" destId="{5CFFE1A6-9BC0-A841-98A4-55EFF3074239}" srcOrd="0" destOrd="0" presId="urn:microsoft.com/office/officeart/2008/layout/CircleAccentTimeline"/>
    <dgm:cxn modelId="{4B08AF6A-43F9-8E41-AE7F-81180653EEE9}" srcId="{54E2DDD4-BCA0-234E-9F11-829D89F09067}" destId="{F0395584-BB7A-BE4C-9C48-14FC1C5BD6E0}" srcOrd="3" destOrd="0" parTransId="{3B3AE222-6174-0048-8165-03DF20A858FB}" sibTransId="{756589D5-F33D-B441-81A0-C8C7D7C0AA7B}"/>
    <dgm:cxn modelId="{2794496F-1D78-2340-8500-892CF3449054}" type="presOf" srcId="{D111FD19-DD40-0847-825A-BB77EB874A6F}" destId="{E75EBAFE-87BB-8141-BCDF-DDF18DFD6860}" srcOrd="0" destOrd="0" presId="urn:microsoft.com/office/officeart/2008/layout/CircleAccentTimeline"/>
    <dgm:cxn modelId="{8BC8757B-BA21-C942-9AE7-C3687992264C}" srcId="{54E2DDD4-BCA0-234E-9F11-829D89F09067}" destId="{ADC71BD0-BCBB-E540-B095-DFDE28517763}" srcOrd="0" destOrd="0" parTransId="{9A486D8F-E260-C743-AED9-90810EC7352F}" sibTransId="{D20ED25C-6A5B-2945-980C-5A06A9CE2DD0}"/>
    <dgm:cxn modelId="{1909AB7E-B910-8644-8059-C5DD77838424}" srcId="{CFEEE41A-99A7-2949-A9A7-279F8F0BDCA0}" destId="{D111FD19-DD40-0847-825A-BB77EB874A6F}" srcOrd="0" destOrd="0" parTransId="{1F75C353-9BD2-254A-A9EB-9843E9E5DBC8}" sibTransId="{E19DBEAA-EE89-124F-B844-3916A9A086ED}"/>
    <dgm:cxn modelId="{2D256988-35AF-1E43-B9F0-639EF615D962}" srcId="{54E2DDD4-BCA0-234E-9F11-829D89F09067}" destId="{CFEEE41A-99A7-2949-A9A7-279F8F0BDCA0}" srcOrd="4" destOrd="0" parTransId="{6132B14E-C782-A044-9FF6-FC8083BC421B}" sibTransId="{61C911A6-E168-564D-B3E6-01649EC01AD0}"/>
    <dgm:cxn modelId="{68DC91A8-A739-114E-B170-BD5156B4C6C4}" type="presOf" srcId="{44AB7CEF-8341-2B43-B453-A61F484A5243}" destId="{60F8ADE9-7766-1F43-9210-904C1F326E0E}" srcOrd="0" destOrd="0" presId="urn:microsoft.com/office/officeart/2008/layout/CircleAccentTimeline"/>
    <dgm:cxn modelId="{E25E71DF-2E46-3B4E-AE41-90A2327A83FF}" srcId="{54E2DDD4-BCA0-234E-9F11-829D89F09067}" destId="{44AB7CEF-8341-2B43-B453-A61F484A5243}" srcOrd="2" destOrd="0" parTransId="{C52831BF-4E26-5742-AB4F-B86651FBB6EB}" sibTransId="{F93F58C9-98C2-474C-B9D2-9B329DAEE798}"/>
    <dgm:cxn modelId="{7524A6E2-7E82-4A44-B95A-210EA97F9608}" type="presOf" srcId="{6FB45B47-D577-BA45-984D-D4E881D1AA75}" destId="{052FE501-8181-F341-B2B4-810AF0463A8A}" srcOrd="0" destOrd="0" presId="urn:microsoft.com/office/officeart/2008/layout/CircleAccentTimeline"/>
    <dgm:cxn modelId="{DFAA36F8-2898-574E-8EDC-EE00D961022E}" type="presOf" srcId="{ADC71BD0-BCBB-E540-B095-DFDE28517763}" destId="{02C9867D-ACE8-AD40-A6D1-8BEF613867AD}" srcOrd="0" destOrd="0" presId="urn:microsoft.com/office/officeart/2008/layout/CircleAccentTimeline"/>
    <dgm:cxn modelId="{FDBE38FC-89F5-9044-A33A-3B1D2DF505AE}" type="presOf" srcId="{F0395584-BB7A-BE4C-9C48-14FC1C5BD6E0}" destId="{EB5C50B0-867E-8445-A615-352CA362B119}" srcOrd="0" destOrd="0" presId="urn:microsoft.com/office/officeart/2008/layout/CircleAccentTimeline"/>
    <dgm:cxn modelId="{606DEC35-7C94-4947-BD30-43056A37931E}" type="presParOf" srcId="{FE9000BF-BAFA-DF4C-AA68-958FEF60DB1B}" destId="{D38EE95A-9DD6-D943-91C1-CB580DDDCFBF}" srcOrd="0" destOrd="0" presId="urn:microsoft.com/office/officeart/2008/layout/CircleAccentTimeline"/>
    <dgm:cxn modelId="{788D3DE5-85AC-0045-88EB-97A416C7502E}" type="presParOf" srcId="{D38EE95A-9DD6-D943-91C1-CB580DDDCFBF}" destId="{D68DDCD6-59D2-5040-AE0C-5603F91D98D7}" srcOrd="0" destOrd="0" presId="urn:microsoft.com/office/officeart/2008/layout/CircleAccentTimeline"/>
    <dgm:cxn modelId="{388B43CB-556C-3D46-AAD8-583E1A1572B4}" type="presParOf" srcId="{D38EE95A-9DD6-D943-91C1-CB580DDDCFBF}" destId="{02C9867D-ACE8-AD40-A6D1-8BEF613867AD}" srcOrd="1" destOrd="0" presId="urn:microsoft.com/office/officeart/2008/layout/CircleAccentTimeline"/>
    <dgm:cxn modelId="{17B6FBEE-F7D3-8B44-A998-685217D1974B}" type="presParOf" srcId="{D38EE95A-9DD6-D943-91C1-CB580DDDCFBF}" destId="{C5598BAD-71E9-694D-B6AF-4573853A31BF}" srcOrd="2" destOrd="0" presId="urn:microsoft.com/office/officeart/2008/layout/CircleAccentTimeline"/>
    <dgm:cxn modelId="{1918F82B-23EF-184B-B4E7-81728D339E9D}" type="presParOf" srcId="{FE9000BF-BAFA-DF4C-AA68-958FEF60DB1B}" destId="{9F3B73F5-15D9-3F43-88C0-1802CE4F2B51}" srcOrd="1" destOrd="0" presId="urn:microsoft.com/office/officeart/2008/layout/CircleAccentTimeline"/>
    <dgm:cxn modelId="{E861285A-0862-6A4D-913E-A55AB44FDCEE}" type="presParOf" srcId="{FE9000BF-BAFA-DF4C-AA68-958FEF60DB1B}" destId="{E2FB287C-7FFA-5948-ADE9-D6BE9BFD2D0A}" srcOrd="2" destOrd="0" presId="urn:microsoft.com/office/officeart/2008/layout/CircleAccentTimeline"/>
    <dgm:cxn modelId="{CCFD2C8D-0098-B74E-9559-DE1CE9C7DF7B}" type="presParOf" srcId="{FE9000BF-BAFA-DF4C-AA68-958FEF60DB1B}" destId="{F68BAC16-6B68-D54C-A03E-C84856FF17E4}" srcOrd="3" destOrd="0" presId="urn:microsoft.com/office/officeart/2008/layout/CircleAccentTimeline"/>
    <dgm:cxn modelId="{F35A4E0A-9061-1D42-8B30-FD38BFD0990E}" type="presParOf" srcId="{FE9000BF-BAFA-DF4C-AA68-958FEF60DB1B}" destId="{B5351ECD-8F13-164C-93E6-BDCA1AF60758}" srcOrd="4" destOrd="0" presId="urn:microsoft.com/office/officeart/2008/layout/CircleAccentTimeline"/>
    <dgm:cxn modelId="{921F2039-3BD9-CE49-BA9E-3CAB6EAC3545}" type="presParOf" srcId="{B5351ECD-8F13-164C-93E6-BDCA1AF60758}" destId="{E2453234-009D-2B47-8EDC-681A69B14042}" srcOrd="0" destOrd="0" presId="urn:microsoft.com/office/officeart/2008/layout/CircleAccentTimeline"/>
    <dgm:cxn modelId="{9BE6430C-33A2-EF4E-8489-6BA452254CEA}" type="presParOf" srcId="{B5351ECD-8F13-164C-93E6-BDCA1AF60758}" destId="{052FE501-8181-F341-B2B4-810AF0463A8A}" srcOrd="1" destOrd="0" presId="urn:microsoft.com/office/officeart/2008/layout/CircleAccentTimeline"/>
    <dgm:cxn modelId="{7C4D3B30-7D7B-6449-8873-FE8E8CF2CEBF}" type="presParOf" srcId="{B5351ECD-8F13-164C-93E6-BDCA1AF60758}" destId="{8D1E588F-D3A3-994F-AE45-EC063D07D005}" srcOrd="2" destOrd="0" presId="urn:microsoft.com/office/officeart/2008/layout/CircleAccentTimeline"/>
    <dgm:cxn modelId="{EABA5EF3-C6C6-2E42-8528-7620F4852BED}" type="presParOf" srcId="{FE9000BF-BAFA-DF4C-AA68-958FEF60DB1B}" destId="{3730ED34-7714-6740-9701-77373FA85187}" srcOrd="5" destOrd="0" presId="urn:microsoft.com/office/officeart/2008/layout/CircleAccentTimeline"/>
    <dgm:cxn modelId="{19CB932B-EA82-984D-B8CD-8B540442A232}" type="presParOf" srcId="{FE9000BF-BAFA-DF4C-AA68-958FEF60DB1B}" destId="{52EAF361-E01F-584B-A939-0A55C49E1EBF}" srcOrd="6" destOrd="0" presId="urn:microsoft.com/office/officeart/2008/layout/CircleAccentTimeline"/>
    <dgm:cxn modelId="{F7473C29-CF04-004A-ABA6-35DDC0DFE833}" type="presParOf" srcId="{FE9000BF-BAFA-DF4C-AA68-958FEF60DB1B}" destId="{CC00498B-9337-A341-83E5-1B1FEB5B34A2}" srcOrd="7" destOrd="0" presId="urn:microsoft.com/office/officeart/2008/layout/CircleAccentTimeline"/>
    <dgm:cxn modelId="{C12AEE56-BAAC-E140-8B6D-9C654487F5CE}" type="presParOf" srcId="{CC00498B-9337-A341-83E5-1B1FEB5B34A2}" destId="{D35A240F-B2B9-0745-BCB6-C3E146A8AAC1}" srcOrd="0" destOrd="0" presId="urn:microsoft.com/office/officeart/2008/layout/CircleAccentTimeline"/>
    <dgm:cxn modelId="{8C472D49-6182-0444-BF5C-4576E4697CEF}" type="presParOf" srcId="{CC00498B-9337-A341-83E5-1B1FEB5B34A2}" destId="{B1DB01E5-4E86-8147-88A0-8865E0D3B371}" srcOrd="1" destOrd="0" presId="urn:microsoft.com/office/officeart/2008/layout/CircleAccentTimeline"/>
    <dgm:cxn modelId="{89CAF6C7-A66F-D04C-85A1-F97E9A6C547C}" type="presParOf" srcId="{CC00498B-9337-A341-83E5-1B1FEB5B34A2}" destId="{AB0177C4-CFCF-DF49-936A-1E8ECA6465AF}" srcOrd="2" destOrd="0" presId="urn:microsoft.com/office/officeart/2008/layout/CircleAccentTimeline"/>
    <dgm:cxn modelId="{11365B58-39E9-EC4C-A1AE-E21648C1652C}" type="presParOf" srcId="{FE9000BF-BAFA-DF4C-AA68-958FEF60DB1B}" destId="{D605E912-4DC8-EA4B-8217-AA5E878E4203}" srcOrd="8" destOrd="0" presId="urn:microsoft.com/office/officeart/2008/layout/CircleAccentTimeline"/>
    <dgm:cxn modelId="{E9E74BF5-6961-9146-958C-092E4DCD6BD4}" type="presParOf" srcId="{FE9000BF-BAFA-DF4C-AA68-958FEF60DB1B}" destId="{6663B800-BE74-FE4A-8469-1200ADDD5605}" srcOrd="9" destOrd="0" presId="urn:microsoft.com/office/officeart/2008/layout/CircleAccentTimeline"/>
    <dgm:cxn modelId="{B3AD0F3B-C2EB-F146-8AA3-41237AA9D88A}" type="presParOf" srcId="{FE9000BF-BAFA-DF4C-AA68-958FEF60DB1B}" destId="{DD2C793F-5F1A-D54B-920D-4F28E217CD43}" srcOrd="10" destOrd="0" presId="urn:microsoft.com/office/officeart/2008/layout/CircleAccentTimeline"/>
    <dgm:cxn modelId="{9291857B-5D9E-C840-8AFE-70F02DB64D2A}" type="presParOf" srcId="{DD2C793F-5F1A-D54B-920D-4F28E217CD43}" destId="{6D8AA4BA-255B-B049-8E74-60DF0D81799F}" srcOrd="0" destOrd="0" presId="urn:microsoft.com/office/officeart/2008/layout/CircleAccentTimeline"/>
    <dgm:cxn modelId="{38AAC72B-046D-4F4A-84B5-F4BBB61EBF20}" type="presParOf" srcId="{DD2C793F-5F1A-D54B-920D-4F28E217CD43}" destId="{60F8ADE9-7766-1F43-9210-904C1F326E0E}" srcOrd="1" destOrd="0" presId="urn:microsoft.com/office/officeart/2008/layout/CircleAccentTimeline"/>
    <dgm:cxn modelId="{1CDA2C02-C0A3-3944-B8A7-D6A2DD2981A5}" type="presParOf" srcId="{DD2C793F-5F1A-D54B-920D-4F28E217CD43}" destId="{872AA4D2-4B2C-B048-8B0B-105B90E1C33F}" srcOrd="2" destOrd="0" presId="urn:microsoft.com/office/officeart/2008/layout/CircleAccentTimeline"/>
    <dgm:cxn modelId="{10C61447-CE5E-8C49-B059-76E3479C6AEF}" type="presParOf" srcId="{FE9000BF-BAFA-DF4C-AA68-958FEF60DB1B}" destId="{010E928E-D6AE-C94C-8C22-BDDF3A3FFBBE}" srcOrd="11" destOrd="0" presId="urn:microsoft.com/office/officeart/2008/layout/CircleAccentTimeline"/>
    <dgm:cxn modelId="{936301A4-1C87-A84C-8EEB-FF8759BDD753}" type="presParOf" srcId="{FE9000BF-BAFA-DF4C-AA68-958FEF60DB1B}" destId="{F554B936-35C6-DA41-B213-F50CDE22EC1C}" srcOrd="12" destOrd="0" presId="urn:microsoft.com/office/officeart/2008/layout/CircleAccentTimeline"/>
    <dgm:cxn modelId="{F62FB937-1751-ED4D-ABBE-DA8A0676FA74}" type="presParOf" srcId="{FE9000BF-BAFA-DF4C-AA68-958FEF60DB1B}" destId="{729E24FA-C479-9945-B71A-5D5F39590EF7}" srcOrd="13" destOrd="0" presId="urn:microsoft.com/office/officeart/2008/layout/CircleAccentTimeline"/>
    <dgm:cxn modelId="{D8BF6D01-D52C-9840-9EEC-094B192397D9}" type="presParOf" srcId="{FE9000BF-BAFA-DF4C-AA68-958FEF60DB1B}" destId="{27127417-F1EC-F644-8911-34BE6DC1A27F}" srcOrd="14" destOrd="0" presId="urn:microsoft.com/office/officeart/2008/layout/CircleAccentTimeline"/>
    <dgm:cxn modelId="{88F548D9-B381-7E4E-9967-F1FCF261D837}" type="presParOf" srcId="{27127417-F1EC-F644-8911-34BE6DC1A27F}" destId="{DC63B5D7-1B29-2746-BECC-BD73034E2E68}" srcOrd="0" destOrd="0" presId="urn:microsoft.com/office/officeart/2008/layout/CircleAccentTimeline"/>
    <dgm:cxn modelId="{B791ACB1-8168-6748-99AF-8B0FCE1DAB3F}" type="presParOf" srcId="{27127417-F1EC-F644-8911-34BE6DC1A27F}" destId="{5CFFE1A6-9BC0-A841-98A4-55EFF3074239}" srcOrd="1" destOrd="0" presId="urn:microsoft.com/office/officeart/2008/layout/CircleAccentTimeline"/>
    <dgm:cxn modelId="{1FF0FE4E-B362-D840-BA9F-CBEBD969C45E}" type="presParOf" srcId="{27127417-F1EC-F644-8911-34BE6DC1A27F}" destId="{8F6BA3C4-9985-1F44-865F-561862E15D6F}" srcOrd="2" destOrd="0" presId="urn:microsoft.com/office/officeart/2008/layout/CircleAccentTimeline"/>
    <dgm:cxn modelId="{375B594F-21E1-CE4A-AE8D-412F7FADEA42}" type="presParOf" srcId="{FE9000BF-BAFA-DF4C-AA68-958FEF60DB1B}" destId="{F3C73E7E-BD05-C74F-BA56-DE963A3FC0C9}" srcOrd="15" destOrd="0" presId="urn:microsoft.com/office/officeart/2008/layout/CircleAccentTimeline"/>
    <dgm:cxn modelId="{F4E1AA29-9032-BB45-AA86-2EED82069E16}" type="presParOf" srcId="{FE9000BF-BAFA-DF4C-AA68-958FEF60DB1B}" destId="{1A664136-F3DD-0E40-8C2C-62B9E78107B8}" srcOrd="16" destOrd="0" presId="urn:microsoft.com/office/officeart/2008/layout/CircleAccentTimeline"/>
    <dgm:cxn modelId="{0729A4FC-359F-DC4C-951D-9D24E1C1C705}" type="presParOf" srcId="{FE9000BF-BAFA-DF4C-AA68-958FEF60DB1B}" destId="{9DCB213F-87EE-E54E-94C8-6CC9706FF1D3}" srcOrd="17" destOrd="0" presId="urn:microsoft.com/office/officeart/2008/layout/CircleAccentTimeline"/>
    <dgm:cxn modelId="{FC210B58-DA44-9546-B8C3-5A1D20B1CF43}" type="presParOf" srcId="{9DCB213F-87EE-E54E-94C8-6CC9706FF1D3}" destId="{A303BD84-671D-274D-9617-FFF1E892A52A}" srcOrd="0" destOrd="0" presId="urn:microsoft.com/office/officeart/2008/layout/CircleAccentTimeline"/>
    <dgm:cxn modelId="{C13548DC-2799-F94A-A69A-06526258588E}" type="presParOf" srcId="{9DCB213F-87EE-E54E-94C8-6CC9706FF1D3}" destId="{EB5C50B0-867E-8445-A615-352CA362B119}" srcOrd="1" destOrd="0" presId="urn:microsoft.com/office/officeart/2008/layout/CircleAccentTimeline"/>
    <dgm:cxn modelId="{07C7CA99-D5C8-9247-8E03-9ACB7517BEC8}" type="presParOf" srcId="{9DCB213F-87EE-E54E-94C8-6CC9706FF1D3}" destId="{4B113B6A-BB4C-474B-993B-9F59120B81E1}" srcOrd="2" destOrd="0" presId="urn:microsoft.com/office/officeart/2008/layout/CircleAccentTimeline"/>
    <dgm:cxn modelId="{318EAF0F-E660-2849-A5CF-C19FACCD9AD9}" type="presParOf" srcId="{FE9000BF-BAFA-DF4C-AA68-958FEF60DB1B}" destId="{56884036-BE07-EB49-B23D-100D20D9FAA6}" srcOrd="18" destOrd="0" presId="urn:microsoft.com/office/officeart/2008/layout/CircleAccentTimeline"/>
    <dgm:cxn modelId="{BE6B675E-4514-3845-BC17-412843511804}" type="presParOf" srcId="{FE9000BF-BAFA-DF4C-AA68-958FEF60DB1B}" destId="{F666EDDB-D1AD-6A45-9D64-A07D0353D15A}" srcOrd="19" destOrd="0" presId="urn:microsoft.com/office/officeart/2008/layout/CircleAccentTimeline"/>
    <dgm:cxn modelId="{862D9B84-6D9F-F54C-9F2A-6499C2F8ED0A}" type="presParOf" srcId="{FE9000BF-BAFA-DF4C-AA68-958FEF60DB1B}" destId="{52C557BE-5A13-7F40-96D4-401C4E1F36E4}" srcOrd="20" destOrd="0" presId="urn:microsoft.com/office/officeart/2008/layout/CircleAccentTimeline"/>
    <dgm:cxn modelId="{4A10B9FB-EF44-9146-836C-341F366D15EF}" type="presParOf" srcId="{52C557BE-5A13-7F40-96D4-401C4E1F36E4}" destId="{3850F287-4784-2B49-9A4E-204C1328C1F3}" srcOrd="0" destOrd="0" presId="urn:microsoft.com/office/officeart/2008/layout/CircleAccentTimeline"/>
    <dgm:cxn modelId="{39389094-F733-8B41-9411-34D5A592218B}" type="presParOf" srcId="{52C557BE-5A13-7F40-96D4-401C4E1F36E4}" destId="{19B363FA-7C0E-D447-B945-BA8325AE036C}" srcOrd="1" destOrd="0" presId="urn:microsoft.com/office/officeart/2008/layout/CircleAccentTimeline"/>
    <dgm:cxn modelId="{CA8C849B-B5AF-1346-88CC-D9BB090677F4}" type="presParOf" srcId="{52C557BE-5A13-7F40-96D4-401C4E1F36E4}" destId="{1816BD72-4016-AD43-86F2-081BA9A42673}" srcOrd="2" destOrd="0" presId="urn:microsoft.com/office/officeart/2008/layout/CircleAccentTimeline"/>
    <dgm:cxn modelId="{D786EA16-A639-CF49-B9B4-2FB4455BE241}" type="presParOf" srcId="{FE9000BF-BAFA-DF4C-AA68-958FEF60DB1B}" destId="{32AF7450-7A81-E546-8A73-B674A4FA7847}" srcOrd="21" destOrd="0" presId="urn:microsoft.com/office/officeart/2008/layout/CircleAccentTimeline"/>
    <dgm:cxn modelId="{6498DE9E-1B3C-6C4A-8F90-BD975468805B}" type="presParOf" srcId="{FE9000BF-BAFA-DF4C-AA68-958FEF60DB1B}" destId="{E8FBA5B4-F429-1041-9554-448DA5DACCDA}" srcOrd="22" destOrd="0" presId="urn:microsoft.com/office/officeart/2008/layout/CircleAccentTimeline"/>
    <dgm:cxn modelId="{C6BE5099-9248-164C-AC9D-612BF649182C}" type="presParOf" srcId="{FE9000BF-BAFA-DF4C-AA68-958FEF60DB1B}" destId="{E01462B9-378C-724B-9C35-E38B8310D798}" srcOrd="23" destOrd="0" presId="urn:microsoft.com/office/officeart/2008/layout/CircleAccentTimeline"/>
    <dgm:cxn modelId="{82A8533C-330A-D243-9603-C4BF032EFA80}" type="presParOf" srcId="{FE9000BF-BAFA-DF4C-AA68-958FEF60DB1B}" destId="{6BC6D252-C9C0-4449-8C97-F0B6424540AF}" srcOrd="24" destOrd="0" presId="urn:microsoft.com/office/officeart/2008/layout/CircleAccentTimeline"/>
    <dgm:cxn modelId="{A0F0E1A4-F0D9-1741-BA63-175D86842FB6}" type="presParOf" srcId="{6BC6D252-C9C0-4449-8C97-F0B6424540AF}" destId="{30231F8C-259A-C24B-836C-EE637291513D}" srcOrd="0" destOrd="0" presId="urn:microsoft.com/office/officeart/2008/layout/CircleAccentTimeline"/>
    <dgm:cxn modelId="{B9362C03-8CCF-E04A-AE85-C81659F3A9B8}" type="presParOf" srcId="{6BC6D252-C9C0-4449-8C97-F0B6424540AF}" destId="{E75EBAFE-87BB-8141-BCDF-DDF18DFD6860}" srcOrd="1" destOrd="0" presId="urn:microsoft.com/office/officeart/2008/layout/CircleAccentTimeline"/>
    <dgm:cxn modelId="{264C449B-A226-C341-A2F2-E81E8A39F0F3}" type="presParOf" srcId="{6BC6D252-C9C0-4449-8C97-F0B6424540AF}" destId="{80614590-B890-B64C-B0F2-80F2908FFF08}" srcOrd="2" destOrd="0" presId="urn:microsoft.com/office/officeart/2008/layout/CircleAccentTimeline"/>
    <dgm:cxn modelId="{3052F4AE-CBEC-0D43-93B3-AA98285332FC}" type="presParOf" srcId="{FE9000BF-BAFA-DF4C-AA68-958FEF60DB1B}" destId="{CD8EBFC7-A7D6-484A-A09C-F5562B80788B}" srcOrd="25" destOrd="0" presId="urn:microsoft.com/office/officeart/2008/layout/CircleAccentTimeline"/>
    <dgm:cxn modelId="{03743606-DCF3-7148-8FF1-94EF0C3423B0}" type="presParOf" srcId="{FE9000BF-BAFA-DF4C-AA68-958FEF60DB1B}" destId="{42CD867D-549B-A044-A7A8-3FBE6007DC13}" srcOrd="26"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DDCD6-59D2-5040-AE0C-5603F91D98D7}">
      <dsp:nvSpPr>
        <dsp:cNvPr id="0" name=""/>
        <dsp:cNvSpPr/>
      </dsp:nvSpPr>
      <dsp:spPr>
        <a:xfrm>
          <a:off x="1421" y="2944068"/>
          <a:ext cx="1580982" cy="1580982"/>
        </a:xfrm>
        <a:prstGeom prst="donut">
          <a:avLst>
            <a:gd name="adj" fmla="val 2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C9867D-ACE8-AD40-A6D1-8BEF613867AD}">
      <dsp:nvSpPr>
        <dsp:cNvPr id="0" name=""/>
        <dsp:cNvSpPr/>
      </dsp:nvSpPr>
      <dsp:spPr>
        <a:xfrm rot="17700000">
          <a:off x="558488" y="1655245"/>
          <a:ext cx="1965336" cy="947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marL="0" lvl="0" indent="0" algn="l"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Amnon rapes Tamar (Ch.13)</a:t>
          </a:r>
        </a:p>
      </dsp:txBody>
      <dsp:txXfrm>
        <a:off x="558488" y="1655245"/>
        <a:ext cx="1965336" cy="947140"/>
      </dsp:txXfrm>
    </dsp:sp>
    <dsp:sp modelId="{E2453234-009D-2B47-8EDC-681A69B14042}">
      <dsp:nvSpPr>
        <dsp:cNvPr id="0" name=""/>
        <dsp:cNvSpPr/>
      </dsp:nvSpPr>
      <dsp:spPr>
        <a:xfrm>
          <a:off x="1701489" y="3324245"/>
          <a:ext cx="820630" cy="82063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2FE501-8181-F341-B2B4-810AF0463A8A}">
      <dsp:nvSpPr>
        <dsp:cNvPr id="0" name=""/>
        <dsp:cNvSpPr/>
      </dsp:nvSpPr>
      <dsp:spPr>
        <a:xfrm rot="17700000">
          <a:off x="771917" y="4706415"/>
          <a:ext cx="1700108" cy="819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720" bIns="0" numCol="1" spcCol="1270" anchor="ctr" anchorCtr="0">
          <a:noAutofit/>
        </a:bodyPr>
        <a:lstStyle/>
        <a:p>
          <a:pPr marL="0" lvl="0" indent="0" algn="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Absalom kills Amnon (Ch.13)</a:t>
          </a:r>
        </a:p>
      </dsp:txBody>
      <dsp:txXfrm>
        <a:off x="771917" y="4706415"/>
        <a:ext cx="1700108" cy="819728"/>
      </dsp:txXfrm>
    </dsp:sp>
    <dsp:sp modelId="{8D1E588F-D3A3-994F-AE45-EC063D07D005}">
      <dsp:nvSpPr>
        <dsp:cNvPr id="0" name=""/>
        <dsp:cNvSpPr/>
      </dsp:nvSpPr>
      <dsp:spPr>
        <a:xfrm rot="17700000">
          <a:off x="1793934" y="2182959"/>
          <a:ext cx="1700108" cy="819728"/>
        </a:xfrm>
        <a:prstGeom prst="rect">
          <a:avLst/>
        </a:prstGeom>
        <a:noFill/>
        <a:ln>
          <a:noFill/>
        </a:ln>
        <a:effectLst/>
      </dsp:spPr>
      <dsp:style>
        <a:lnRef idx="0">
          <a:scrgbClr r="0" g="0" b="0"/>
        </a:lnRef>
        <a:fillRef idx="0">
          <a:scrgbClr r="0" g="0" b="0"/>
        </a:fillRef>
        <a:effectRef idx="0">
          <a:scrgbClr r="0" g="0" b="0"/>
        </a:effectRef>
        <a:fontRef idx="minor"/>
      </dsp:style>
    </dsp:sp>
    <dsp:sp modelId="{D35A240F-B2B9-0745-BCB6-C3E146A8AAC1}">
      <dsp:nvSpPr>
        <dsp:cNvPr id="0" name=""/>
        <dsp:cNvSpPr/>
      </dsp:nvSpPr>
      <dsp:spPr>
        <a:xfrm>
          <a:off x="2641204" y="2944068"/>
          <a:ext cx="1580982" cy="1580982"/>
        </a:xfrm>
        <a:prstGeom prst="donut">
          <a:avLst>
            <a:gd name="adj" fmla="val 2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DB01E5-4E86-8147-88A0-8865E0D3B371}">
      <dsp:nvSpPr>
        <dsp:cNvPr id="0" name=""/>
        <dsp:cNvSpPr/>
      </dsp:nvSpPr>
      <dsp:spPr>
        <a:xfrm rot="17700000">
          <a:off x="3198271" y="1655245"/>
          <a:ext cx="1965336" cy="947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marL="0" lvl="0" indent="0" algn="l"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Absalom returns to Jerusalem after 3 years in exile (Ch14)</a:t>
          </a:r>
        </a:p>
      </dsp:txBody>
      <dsp:txXfrm>
        <a:off x="3198271" y="1655245"/>
        <a:ext cx="1965336" cy="947140"/>
      </dsp:txXfrm>
    </dsp:sp>
    <dsp:sp modelId="{6D8AA4BA-255B-B049-8E74-60DF0D81799F}">
      <dsp:nvSpPr>
        <dsp:cNvPr id="0" name=""/>
        <dsp:cNvSpPr/>
      </dsp:nvSpPr>
      <dsp:spPr>
        <a:xfrm>
          <a:off x="4341398" y="2944068"/>
          <a:ext cx="1580982" cy="1580982"/>
        </a:xfrm>
        <a:prstGeom prst="donut">
          <a:avLst>
            <a:gd name="adj" fmla="val 2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8ADE9-7766-1F43-9210-904C1F326E0E}">
      <dsp:nvSpPr>
        <dsp:cNvPr id="0" name=""/>
        <dsp:cNvSpPr/>
      </dsp:nvSpPr>
      <dsp:spPr>
        <a:xfrm rot="17700000">
          <a:off x="4898464" y="1655245"/>
          <a:ext cx="1965336" cy="947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marL="0" lvl="0" indent="0" algn="l"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Absalom stages a coup; </a:t>
          </a:r>
          <a:r>
            <a:rPr lang="en-GB" sz="1800" kern="1200" dirty="0" err="1">
              <a:latin typeface="Arial" panose="020B0604020202020204" pitchFamily="34" charset="0"/>
              <a:cs typeface="Arial" panose="020B0604020202020204" pitchFamily="34" charset="0"/>
            </a:rPr>
            <a:t>Ahitophel</a:t>
          </a:r>
          <a:r>
            <a:rPr lang="en-GB" sz="1800" kern="1200" dirty="0">
              <a:latin typeface="Arial" panose="020B0604020202020204" pitchFamily="34" charset="0"/>
              <a:cs typeface="Arial" panose="020B0604020202020204" pitchFamily="34" charset="0"/>
            </a:rPr>
            <a:t> joins as a senior advisor (Ch.15)</a:t>
          </a:r>
        </a:p>
      </dsp:txBody>
      <dsp:txXfrm>
        <a:off x="4898464" y="1655245"/>
        <a:ext cx="1965336" cy="947140"/>
      </dsp:txXfrm>
    </dsp:sp>
    <dsp:sp modelId="{DC63B5D7-1B29-2746-BECC-BD73034E2E68}">
      <dsp:nvSpPr>
        <dsp:cNvPr id="0" name=""/>
        <dsp:cNvSpPr/>
      </dsp:nvSpPr>
      <dsp:spPr>
        <a:xfrm>
          <a:off x="6041465" y="3324245"/>
          <a:ext cx="820630" cy="82063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FFE1A6-9BC0-A841-98A4-55EFF3074239}">
      <dsp:nvSpPr>
        <dsp:cNvPr id="0" name=""/>
        <dsp:cNvSpPr/>
      </dsp:nvSpPr>
      <dsp:spPr>
        <a:xfrm rot="17700000">
          <a:off x="5445595" y="4861679"/>
          <a:ext cx="1700108" cy="819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720" bIns="0" numCol="1" spcCol="1270" anchor="ctr" anchorCtr="0">
          <a:noAutofit/>
        </a:bodyPr>
        <a:lstStyle/>
        <a:p>
          <a:pPr marL="0" lvl="0" indent="0" algn="r" defTabSz="800100">
            <a:lnSpc>
              <a:spcPct val="90000"/>
            </a:lnSpc>
            <a:spcBef>
              <a:spcPct val="0"/>
            </a:spcBef>
            <a:spcAft>
              <a:spcPct val="35000"/>
            </a:spcAft>
            <a:buNone/>
          </a:pPr>
          <a:r>
            <a:rPr lang="en-GB" sz="1800" kern="1200" dirty="0">
              <a:latin typeface="Arial"/>
              <a:cs typeface="Arial"/>
            </a:rPr>
            <a:t>David flees Jerusalem; sends Hushai as an advisor to Absalom (Ch.15)</a:t>
          </a:r>
        </a:p>
      </dsp:txBody>
      <dsp:txXfrm>
        <a:off x="5445595" y="4861679"/>
        <a:ext cx="1700108" cy="819728"/>
      </dsp:txXfrm>
    </dsp:sp>
    <dsp:sp modelId="{8F6BA3C4-9985-1F44-865F-561862E15D6F}">
      <dsp:nvSpPr>
        <dsp:cNvPr id="0" name=""/>
        <dsp:cNvSpPr/>
      </dsp:nvSpPr>
      <dsp:spPr>
        <a:xfrm rot="17700000">
          <a:off x="6133910" y="2182959"/>
          <a:ext cx="1700108" cy="819728"/>
        </a:xfrm>
        <a:prstGeom prst="rect">
          <a:avLst/>
        </a:prstGeom>
        <a:noFill/>
        <a:ln>
          <a:noFill/>
        </a:ln>
        <a:effectLst/>
      </dsp:spPr>
      <dsp:style>
        <a:lnRef idx="0">
          <a:scrgbClr r="0" g="0" b="0"/>
        </a:lnRef>
        <a:fillRef idx="0">
          <a:scrgbClr r="0" g="0" b="0"/>
        </a:fillRef>
        <a:effectRef idx="0">
          <a:scrgbClr r="0" g="0" b="0"/>
        </a:effectRef>
        <a:fontRef idx="minor"/>
      </dsp:style>
    </dsp:sp>
    <dsp:sp modelId="{A303BD84-671D-274D-9617-FFF1E892A52A}">
      <dsp:nvSpPr>
        <dsp:cNvPr id="0" name=""/>
        <dsp:cNvSpPr/>
      </dsp:nvSpPr>
      <dsp:spPr>
        <a:xfrm>
          <a:off x="6981180" y="2944068"/>
          <a:ext cx="1580982" cy="1580982"/>
        </a:xfrm>
        <a:prstGeom prst="donut">
          <a:avLst>
            <a:gd name="adj" fmla="val 2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5C50B0-867E-8445-A615-352CA362B119}">
      <dsp:nvSpPr>
        <dsp:cNvPr id="0" name=""/>
        <dsp:cNvSpPr/>
      </dsp:nvSpPr>
      <dsp:spPr>
        <a:xfrm rot="17700000">
          <a:off x="7538247" y="1655245"/>
          <a:ext cx="1965336" cy="947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marL="0" lvl="0" indent="0" algn="l" defTabSz="800100">
            <a:lnSpc>
              <a:spcPct val="90000"/>
            </a:lnSpc>
            <a:spcBef>
              <a:spcPct val="0"/>
            </a:spcBef>
            <a:spcAft>
              <a:spcPct val="35000"/>
            </a:spcAft>
            <a:buNone/>
          </a:pPr>
          <a:r>
            <a:rPr lang="en-GB" sz="1800" kern="1200" dirty="0">
              <a:latin typeface="Arial"/>
              <a:cs typeface="Arial"/>
            </a:rPr>
            <a:t>Absalom listens to Hushai over </a:t>
          </a:r>
          <a:r>
            <a:rPr lang="en-GB" sz="1800" kern="1200" dirty="0" err="1">
              <a:latin typeface="Arial"/>
              <a:cs typeface="Arial"/>
            </a:rPr>
            <a:t>Ahitophel</a:t>
          </a:r>
          <a:r>
            <a:rPr lang="en-GB" sz="1800" kern="1200" dirty="0">
              <a:latin typeface="Arial"/>
              <a:cs typeface="Arial"/>
            </a:rPr>
            <a:t> (Ch.17)</a:t>
          </a:r>
        </a:p>
      </dsp:txBody>
      <dsp:txXfrm>
        <a:off x="7538247" y="1655245"/>
        <a:ext cx="1965336" cy="947140"/>
      </dsp:txXfrm>
    </dsp:sp>
    <dsp:sp modelId="{3850F287-4784-2B49-9A4E-204C1328C1F3}">
      <dsp:nvSpPr>
        <dsp:cNvPr id="0" name=""/>
        <dsp:cNvSpPr/>
      </dsp:nvSpPr>
      <dsp:spPr>
        <a:xfrm>
          <a:off x="8681374" y="2944068"/>
          <a:ext cx="1580982" cy="1580982"/>
        </a:xfrm>
        <a:prstGeom prst="donut">
          <a:avLst>
            <a:gd name="adj" fmla="val 2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B363FA-7C0E-D447-B945-BA8325AE036C}">
      <dsp:nvSpPr>
        <dsp:cNvPr id="0" name=""/>
        <dsp:cNvSpPr/>
      </dsp:nvSpPr>
      <dsp:spPr>
        <a:xfrm rot="17700000">
          <a:off x="9238441" y="1655245"/>
          <a:ext cx="1965336" cy="947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marL="0" lvl="0" indent="0" algn="l"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David's forces defeats Absalom's  </a:t>
          </a:r>
        </a:p>
      </dsp:txBody>
      <dsp:txXfrm>
        <a:off x="9238441" y="1655245"/>
        <a:ext cx="1965336" cy="947140"/>
      </dsp:txXfrm>
    </dsp:sp>
    <dsp:sp modelId="{30231F8C-259A-C24B-836C-EE637291513D}">
      <dsp:nvSpPr>
        <dsp:cNvPr id="0" name=""/>
        <dsp:cNvSpPr/>
      </dsp:nvSpPr>
      <dsp:spPr>
        <a:xfrm>
          <a:off x="10381442" y="3324245"/>
          <a:ext cx="820630" cy="82063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5EBAFE-87BB-8141-BCDF-DDF18DFD6860}">
      <dsp:nvSpPr>
        <dsp:cNvPr id="0" name=""/>
        <dsp:cNvSpPr/>
      </dsp:nvSpPr>
      <dsp:spPr>
        <a:xfrm rot="17700000">
          <a:off x="9522457" y="4762882"/>
          <a:ext cx="1700108" cy="819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720" bIns="0" numCol="1" spcCol="1270" anchor="ctr" anchorCtr="0">
          <a:noAutofit/>
        </a:bodyPr>
        <a:lstStyle/>
        <a:p>
          <a:pPr marL="0" lvl="0" indent="0" algn="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Joab personally kills Absalom (Ch.18)</a:t>
          </a:r>
        </a:p>
      </dsp:txBody>
      <dsp:txXfrm>
        <a:off x="9522457" y="4762882"/>
        <a:ext cx="1700108" cy="819728"/>
      </dsp:txXfrm>
    </dsp:sp>
    <dsp:sp modelId="{80614590-B890-B64C-B0F2-80F2908FFF08}">
      <dsp:nvSpPr>
        <dsp:cNvPr id="0" name=""/>
        <dsp:cNvSpPr/>
      </dsp:nvSpPr>
      <dsp:spPr>
        <a:xfrm rot="17700000">
          <a:off x="10473887" y="2182959"/>
          <a:ext cx="1700108" cy="819728"/>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DDCD6-59D2-5040-AE0C-5603F91D98D7}">
      <dsp:nvSpPr>
        <dsp:cNvPr id="0" name=""/>
        <dsp:cNvSpPr/>
      </dsp:nvSpPr>
      <dsp:spPr>
        <a:xfrm>
          <a:off x="1421" y="2944068"/>
          <a:ext cx="1580982" cy="1580982"/>
        </a:xfrm>
        <a:prstGeom prst="donut">
          <a:avLst>
            <a:gd name="adj" fmla="val 2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C9867D-ACE8-AD40-A6D1-8BEF613867AD}">
      <dsp:nvSpPr>
        <dsp:cNvPr id="0" name=""/>
        <dsp:cNvSpPr/>
      </dsp:nvSpPr>
      <dsp:spPr>
        <a:xfrm rot="17700000">
          <a:off x="558488" y="1655245"/>
          <a:ext cx="1965336" cy="947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marL="0" lvl="0" indent="0" algn="l"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Amnon rapes Tamar (Ch.13)</a:t>
          </a:r>
        </a:p>
      </dsp:txBody>
      <dsp:txXfrm>
        <a:off x="558488" y="1655245"/>
        <a:ext cx="1965336" cy="947140"/>
      </dsp:txXfrm>
    </dsp:sp>
    <dsp:sp modelId="{E2453234-009D-2B47-8EDC-681A69B14042}">
      <dsp:nvSpPr>
        <dsp:cNvPr id="0" name=""/>
        <dsp:cNvSpPr/>
      </dsp:nvSpPr>
      <dsp:spPr>
        <a:xfrm>
          <a:off x="1701489" y="3324245"/>
          <a:ext cx="820630" cy="82063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2FE501-8181-F341-B2B4-810AF0463A8A}">
      <dsp:nvSpPr>
        <dsp:cNvPr id="0" name=""/>
        <dsp:cNvSpPr/>
      </dsp:nvSpPr>
      <dsp:spPr>
        <a:xfrm rot="17700000">
          <a:off x="771917" y="4706415"/>
          <a:ext cx="1700108" cy="819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720" bIns="0" numCol="1" spcCol="1270" anchor="ctr" anchorCtr="0">
          <a:noAutofit/>
        </a:bodyPr>
        <a:lstStyle/>
        <a:p>
          <a:pPr marL="0" lvl="0" indent="0" algn="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Absalom kills Amnon (Ch.13)</a:t>
          </a:r>
        </a:p>
      </dsp:txBody>
      <dsp:txXfrm>
        <a:off x="771917" y="4706415"/>
        <a:ext cx="1700108" cy="819728"/>
      </dsp:txXfrm>
    </dsp:sp>
    <dsp:sp modelId="{8D1E588F-D3A3-994F-AE45-EC063D07D005}">
      <dsp:nvSpPr>
        <dsp:cNvPr id="0" name=""/>
        <dsp:cNvSpPr/>
      </dsp:nvSpPr>
      <dsp:spPr>
        <a:xfrm rot="17700000">
          <a:off x="1793934" y="2182959"/>
          <a:ext cx="1700108" cy="819728"/>
        </a:xfrm>
        <a:prstGeom prst="rect">
          <a:avLst/>
        </a:prstGeom>
        <a:noFill/>
        <a:ln>
          <a:noFill/>
        </a:ln>
        <a:effectLst/>
      </dsp:spPr>
      <dsp:style>
        <a:lnRef idx="0">
          <a:scrgbClr r="0" g="0" b="0"/>
        </a:lnRef>
        <a:fillRef idx="0">
          <a:scrgbClr r="0" g="0" b="0"/>
        </a:fillRef>
        <a:effectRef idx="0">
          <a:scrgbClr r="0" g="0" b="0"/>
        </a:effectRef>
        <a:fontRef idx="minor"/>
      </dsp:style>
    </dsp:sp>
    <dsp:sp modelId="{D35A240F-B2B9-0745-BCB6-C3E146A8AAC1}">
      <dsp:nvSpPr>
        <dsp:cNvPr id="0" name=""/>
        <dsp:cNvSpPr/>
      </dsp:nvSpPr>
      <dsp:spPr>
        <a:xfrm>
          <a:off x="2641204" y="2944068"/>
          <a:ext cx="1580982" cy="1580982"/>
        </a:xfrm>
        <a:prstGeom prst="donut">
          <a:avLst>
            <a:gd name="adj" fmla="val 2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DB01E5-4E86-8147-88A0-8865E0D3B371}">
      <dsp:nvSpPr>
        <dsp:cNvPr id="0" name=""/>
        <dsp:cNvSpPr/>
      </dsp:nvSpPr>
      <dsp:spPr>
        <a:xfrm rot="17700000">
          <a:off x="3198271" y="1655245"/>
          <a:ext cx="1965336" cy="947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marL="0" lvl="0" indent="0" algn="l"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Absalom returns to Jerusalem after 3 years in exile (Ch14)</a:t>
          </a:r>
        </a:p>
      </dsp:txBody>
      <dsp:txXfrm>
        <a:off x="3198271" y="1655245"/>
        <a:ext cx="1965336" cy="947140"/>
      </dsp:txXfrm>
    </dsp:sp>
    <dsp:sp modelId="{6D8AA4BA-255B-B049-8E74-60DF0D81799F}">
      <dsp:nvSpPr>
        <dsp:cNvPr id="0" name=""/>
        <dsp:cNvSpPr/>
      </dsp:nvSpPr>
      <dsp:spPr>
        <a:xfrm>
          <a:off x="4341398" y="2944068"/>
          <a:ext cx="1580982" cy="1580982"/>
        </a:xfrm>
        <a:prstGeom prst="donut">
          <a:avLst>
            <a:gd name="adj" fmla="val 2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8ADE9-7766-1F43-9210-904C1F326E0E}">
      <dsp:nvSpPr>
        <dsp:cNvPr id="0" name=""/>
        <dsp:cNvSpPr/>
      </dsp:nvSpPr>
      <dsp:spPr>
        <a:xfrm rot="17700000">
          <a:off x="4898464" y="1655245"/>
          <a:ext cx="1965336" cy="947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marL="0" lvl="0" indent="0" algn="l"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Absalom stages a coup; </a:t>
          </a:r>
          <a:r>
            <a:rPr lang="en-GB" sz="1800" kern="1200" dirty="0" err="1">
              <a:latin typeface="Arial" panose="020B0604020202020204" pitchFamily="34" charset="0"/>
              <a:cs typeface="Arial" panose="020B0604020202020204" pitchFamily="34" charset="0"/>
            </a:rPr>
            <a:t>Ahitophel</a:t>
          </a:r>
          <a:r>
            <a:rPr lang="en-GB" sz="1800" kern="1200" dirty="0">
              <a:latin typeface="Arial" panose="020B0604020202020204" pitchFamily="34" charset="0"/>
              <a:cs typeface="Arial" panose="020B0604020202020204" pitchFamily="34" charset="0"/>
            </a:rPr>
            <a:t> joins as a senior advisor (Ch.15)</a:t>
          </a:r>
        </a:p>
      </dsp:txBody>
      <dsp:txXfrm>
        <a:off x="4898464" y="1655245"/>
        <a:ext cx="1965336" cy="947140"/>
      </dsp:txXfrm>
    </dsp:sp>
    <dsp:sp modelId="{DC63B5D7-1B29-2746-BECC-BD73034E2E68}">
      <dsp:nvSpPr>
        <dsp:cNvPr id="0" name=""/>
        <dsp:cNvSpPr/>
      </dsp:nvSpPr>
      <dsp:spPr>
        <a:xfrm>
          <a:off x="6041465" y="3324245"/>
          <a:ext cx="820630" cy="82063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FFE1A6-9BC0-A841-98A4-55EFF3074239}">
      <dsp:nvSpPr>
        <dsp:cNvPr id="0" name=""/>
        <dsp:cNvSpPr/>
      </dsp:nvSpPr>
      <dsp:spPr>
        <a:xfrm rot="17700000">
          <a:off x="5445595" y="4861679"/>
          <a:ext cx="1700108" cy="819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720" bIns="0" numCol="1" spcCol="1270" anchor="ctr" anchorCtr="0">
          <a:noAutofit/>
        </a:bodyPr>
        <a:lstStyle/>
        <a:p>
          <a:pPr marL="0" lvl="0" indent="0" algn="r" defTabSz="800100">
            <a:lnSpc>
              <a:spcPct val="90000"/>
            </a:lnSpc>
            <a:spcBef>
              <a:spcPct val="0"/>
            </a:spcBef>
            <a:spcAft>
              <a:spcPct val="35000"/>
            </a:spcAft>
            <a:buNone/>
          </a:pPr>
          <a:r>
            <a:rPr lang="en-GB" sz="1800" kern="1200" dirty="0">
              <a:latin typeface="Arial"/>
              <a:cs typeface="Arial"/>
            </a:rPr>
            <a:t>David flees Jerusalem; sends Hushai as an advisor to Absalom (Ch.15)</a:t>
          </a:r>
        </a:p>
      </dsp:txBody>
      <dsp:txXfrm>
        <a:off x="5445595" y="4861679"/>
        <a:ext cx="1700108" cy="819728"/>
      </dsp:txXfrm>
    </dsp:sp>
    <dsp:sp modelId="{8F6BA3C4-9985-1F44-865F-561862E15D6F}">
      <dsp:nvSpPr>
        <dsp:cNvPr id="0" name=""/>
        <dsp:cNvSpPr/>
      </dsp:nvSpPr>
      <dsp:spPr>
        <a:xfrm rot="17700000">
          <a:off x="6133910" y="2182959"/>
          <a:ext cx="1700108" cy="819728"/>
        </a:xfrm>
        <a:prstGeom prst="rect">
          <a:avLst/>
        </a:prstGeom>
        <a:noFill/>
        <a:ln>
          <a:noFill/>
        </a:ln>
        <a:effectLst/>
      </dsp:spPr>
      <dsp:style>
        <a:lnRef idx="0">
          <a:scrgbClr r="0" g="0" b="0"/>
        </a:lnRef>
        <a:fillRef idx="0">
          <a:scrgbClr r="0" g="0" b="0"/>
        </a:fillRef>
        <a:effectRef idx="0">
          <a:scrgbClr r="0" g="0" b="0"/>
        </a:effectRef>
        <a:fontRef idx="minor"/>
      </dsp:style>
    </dsp:sp>
    <dsp:sp modelId="{A303BD84-671D-274D-9617-FFF1E892A52A}">
      <dsp:nvSpPr>
        <dsp:cNvPr id="0" name=""/>
        <dsp:cNvSpPr/>
      </dsp:nvSpPr>
      <dsp:spPr>
        <a:xfrm>
          <a:off x="6981180" y="2944068"/>
          <a:ext cx="1580982" cy="1580982"/>
        </a:xfrm>
        <a:prstGeom prst="donut">
          <a:avLst>
            <a:gd name="adj" fmla="val 2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5C50B0-867E-8445-A615-352CA362B119}">
      <dsp:nvSpPr>
        <dsp:cNvPr id="0" name=""/>
        <dsp:cNvSpPr/>
      </dsp:nvSpPr>
      <dsp:spPr>
        <a:xfrm rot="17700000">
          <a:off x="7538247" y="1655245"/>
          <a:ext cx="1965336" cy="947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marL="0" lvl="0" indent="0" algn="l" defTabSz="800100">
            <a:lnSpc>
              <a:spcPct val="90000"/>
            </a:lnSpc>
            <a:spcBef>
              <a:spcPct val="0"/>
            </a:spcBef>
            <a:spcAft>
              <a:spcPct val="35000"/>
            </a:spcAft>
            <a:buNone/>
          </a:pPr>
          <a:r>
            <a:rPr lang="en-GB" sz="1800" kern="1200" dirty="0">
              <a:latin typeface="Arial"/>
              <a:cs typeface="Arial"/>
            </a:rPr>
            <a:t>Absalom listens to Hushai over </a:t>
          </a:r>
          <a:r>
            <a:rPr lang="en-GB" sz="1800" kern="1200" dirty="0" err="1">
              <a:latin typeface="Arial"/>
              <a:cs typeface="Arial"/>
            </a:rPr>
            <a:t>Ahitophel</a:t>
          </a:r>
          <a:r>
            <a:rPr lang="en-GB" sz="1800" kern="1200" dirty="0">
              <a:latin typeface="Arial"/>
              <a:cs typeface="Arial"/>
            </a:rPr>
            <a:t> (Ch.17)</a:t>
          </a:r>
        </a:p>
      </dsp:txBody>
      <dsp:txXfrm>
        <a:off x="7538247" y="1655245"/>
        <a:ext cx="1965336" cy="947140"/>
      </dsp:txXfrm>
    </dsp:sp>
    <dsp:sp modelId="{3850F287-4784-2B49-9A4E-204C1328C1F3}">
      <dsp:nvSpPr>
        <dsp:cNvPr id="0" name=""/>
        <dsp:cNvSpPr/>
      </dsp:nvSpPr>
      <dsp:spPr>
        <a:xfrm>
          <a:off x="8681374" y="2944068"/>
          <a:ext cx="1580982" cy="1580982"/>
        </a:xfrm>
        <a:prstGeom prst="donut">
          <a:avLst>
            <a:gd name="adj" fmla="val 2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B363FA-7C0E-D447-B945-BA8325AE036C}">
      <dsp:nvSpPr>
        <dsp:cNvPr id="0" name=""/>
        <dsp:cNvSpPr/>
      </dsp:nvSpPr>
      <dsp:spPr>
        <a:xfrm rot="17700000">
          <a:off x="9238441" y="1655245"/>
          <a:ext cx="1965336" cy="947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marL="0" lvl="0" indent="0" algn="l"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David's forces defeats Absalom's  </a:t>
          </a:r>
        </a:p>
      </dsp:txBody>
      <dsp:txXfrm>
        <a:off x="9238441" y="1655245"/>
        <a:ext cx="1965336" cy="947140"/>
      </dsp:txXfrm>
    </dsp:sp>
    <dsp:sp modelId="{30231F8C-259A-C24B-836C-EE637291513D}">
      <dsp:nvSpPr>
        <dsp:cNvPr id="0" name=""/>
        <dsp:cNvSpPr/>
      </dsp:nvSpPr>
      <dsp:spPr>
        <a:xfrm>
          <a:off x="10381442" y="3324245"/>
          <a:ext cx="820630" cy="82063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5EBAFE-87BB-8141-BCDF-DDF18DFD6860}">
      <dsp:nvSpPr>
        <dsp:cNvPr id="0" name=""/>
        <dsp:cNvSpPr/>
      </dsp:nvSpPr>
      <dsp:spPr>
        <a:xfrm rot="17700000">
          <a:off x="9522457" y="4762882"/>
          <a:ext cx="1700108" cy="819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720" bIns="0" numCol="1" spcCol="1270" anchor="ctr" anchorCtr="0">
          <a:noAutofit/>
        </a:bodyPr>
        <a:lstStyle/>
        <a:p>
          <a:pPr marL="0" lvl="0" indent="0" algn="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Joab personally kills Absalom (Ch.18)</a:t>
          </a:r>
        </a:p>
      </dsp:txBody>
      <dsp:txXfrm>
        <a:off x="9522457" y="4762882"/>
        <a:ext cx="1700108" cy="819728"/>
      </dsp:txXfrm>
    </dsp:sp>
    <dsp:sp modelId="{80614590-B890-B64C-B0F2-80F2908FFF08}">
      <dsp:nvSpPr>
        <dsp:cNvPr id="0" name=""/>
        <dsp:cNvSpPr/>
      </dsp:nvSpPr>
      <dsp:spPr>
        <a:xfrm rot="17700000">
          <a:off x="10473887" y="2182959"/>
          <a:ext cx="1700108" cy="819728"/>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DDCD6-59D2-5040-AE0C-5603F91D98D7}">
      <dsp:nvSpPr>
        <dsp:cNvPr id="0" name=""/>
        <dsp:cNvSpPr/>
      </dsp:nvSpPr>
      <dsp:spPr>
        <a:xfrm>
          <a:off x="1421" y="2944068"/>
          <a:ext cx="1580982" cy="1580982"/>
        </a:xfrm>
        <a:prstGeom prst="donut">
          <a:avLst>
            <a:gd name="adj" fmla="val 2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C9867D-ACE8-AD40-A6D1-8BEF613867AD}">
      <dsp:nvSpPr>
        <dsp:cNvPr id="0" name=""/>
        <dsp:cNvSpPr/>
      </dsp:nvSpPr>
      <dsp:spPr>
        <a:xfrm rot="17700000">
          <a:off x="558488" y="1655245"/>
          <a:ext cx="1965336" cy="947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marL="0" lvl="0" indent="0" algn="l"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Amnon rapes Tamar (Ch.13)</a:t>
          </a:r>
        </a:p>
      </dsp:txBody>
      <dsp:txXfrm>
        <a:off x="558488" y="1655245"/>
        <a:ext cx="1965336" cy="947140"/>
      </dsp:txXfrm>
    </dsp:sp>
    <dsp:sp modelId="{E2453234-009D-2B47-8EDC-681A69B14042}">
      <dsp:nvSpPr>
        <dsp:cNvPr id="0" name=""/>
        <dsp:cNvSpPr/>
      </dsp:nvSpPr>
      <dsp:spPr>
        <a:xfrm>
          <a:off x="1701489" y="3324245"/>
          <a:ext cx="820630" cy="82063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2FE501-8181-F341-B2B4-810AF0463A8A}">
      <dsp:nvSpPr>
        <dsp:cNvPr id="0" name=""/>
        <dsp:cNvSpPr/>
      </dsp:nvSpPr>
      <dsp:spPr>
        <a:xfrm rot="17700000">
          <a:off x="771917" y="4706415"/>
          <a:ext cx="1700108" cy="819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720" bIns="0" numCol="1" spcCol="1270" anchor="ctr" anchorCtr="0">
          <a:noAutofit/>
        </a:bodyPr>
        <a:lstStyle/>
        <a:p>
          <a:pPr marL="0" lvl="0" indent="0" algn="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Absalom kills Amnon (Ch.13)</a:t>
          </a:r>
        </a:p>
      </dsp:txBody>
      <dsp:txXfrm>
        <a:off x="771917" y="4706415"/>
        <a:ext cx="1700108" cy="819728"/>
      </dsp:txXfrm>
    </dsp:sp>
    <dsp:sp modelId="{8D1E588F-D3A3-994F-AE45-EC063D07D005}">
      <dsp:nvSpPr>
        <dsp:cNvPr id="0" name=""/>
        <dsp:cNvSpPr/>
      </dsp:nvSpPr>
      <dsp:spPr>
        <a:xfrm rot="17700000">
          <a:off x="1793934" y="2182959"/>
          <a:ext cx="1700108" cy="819728"/>
        </a:xfrm>
        <a:prstGeom prst="rect">
          <a:avLst/>
        </a:prstGeom>
        <a:noFill/>
        <a:ln>
          <a:noFill/>
        </a:ln>
        <a:effectLst/>
      </dsp:spPr>
      <dsp:style>
        <a:lnRef idx="0">
          <a:scrgbClr r="0" g="0" b="0"/>
        </a:lnRef>
        <a:fillRef idx="0">
          <a:scrgbClr r="0" g="0" b="0"/>
        </a:fillRef>
        <a:effectRef idx="0">
          <a:scrgbClr r="0" g="0" b="0"/>
        </a:effectRef>
        <a:fontRef idx="minor"/>
      </dsp:style>
    </dsp:sp>
    <dsp:sp modelId="{D35A240F-B2B9-0745-BCB6-C3E146A8AAC1}">
      <dsp:nvSpPr>
        <dsp:cNvPr id="0" name=""/>
        <dsp:cNvSpPr/>
      </dsp:nvSpPr>
      <dsp:spPr>
        <a:xfrm>
          <a:off x="2641204" y="2944068"/>
          <a:ext cx="1580982" cy="1580982"/>
        </a:xfrm>
        <a:prstGeom prst="donut">
          <a:avLst>
            <a:gd name="adj" fmla="val 2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DB01E5-4E86-8147-88A0-8865E0D3B371}">
      <dsp:nvSpPr>
        <dsp:cNvPr id="0" name=""/>
        <dsp:cNvSpPr/>
      </dsp:nvSpPr>
      <dsp:spPr>
        <a:xfrm rot="17700000">
          <a:off x="3198271" y="1655245"/>
          <a:ext cx="1965336" cy="947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marL="0" lvl="0" indent="0" algn="l"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Absalom returns to Jerusalem after 3 years in exile (Ch14)</a:t>
          </a:r>
        </a:p>
      </dsp:txBody>
      <dsp:txXfrm>
        <a:off x="3198271" y="1655245"/>
        <a:ext cx="1965336" cy="947140"/>
      </dsp:txXfrm>
    </dsp:sp>
    <dsp:sp modelId="{6D8AA4BA-255B-B049-8E74-60DF0D81799F}">
      <dsp:nvSpPr>
        <dsp:cNvPr id="0" name=""/>
        <dsp:cNvSpPr/>
      </dsp:nvSpPr>
      <dsp:spPr>
        <a:xfrm>
          <a:off x="4341398" y="2944068"/>
          <a:ext cx="1580982" cy="1580982"/>
        </a:xfrm>
        <a:prstGeom prst="donut">
          <a:avLst>
            <a:gd name="adj" fmla="val 2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8ADE9-7766-1F43-9210-904C1F326E0E}">
      <dsp:nvSpPr>
        <dsp:cNvPr id="0" name=""/>
        <dsp:cNvSpPr/>
      </dsp:nvSpPr>
      <dsp:spPr>
        <a:xfrm rot="17700000">
          <a:off x="4898464" y="1655245"/>
          <a:ext cx="1965336" cy="947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marL="0" lvl="0" indent="0" algn="l"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Absalom stages a coup; </a:t>
          </a:r>
          <a:r>
            <a:rPr lang="en-GB" sz="1800" kern="1200" dirty="0" err="1">
              <a:latin typeface="Arial" panose="020B0604020202020204" pitchFamily="34" charset="0"/>
              <a:cs typeface="Arial" panose="020B0604020202020204" pitchFamily="34" charset="0"/>
            </a:rPr>
            <a:t>Ahitophel</a:t>
          </a:r>
          <a:r>
            <a:rPr lang="en-GB" sz="1800" kern="1200" dirty="0">
              <a:latin typeface="Arial" panose="020B0604020202020204" pitchFamily="34" charset="0"/>
              <a:cs typeface="Arial" panose="020B0604020202020204" pitchFamily="34" charset="0"/>
            </a:rPr>
            <a:t> joins as a senior advisor (Ch.15)</a:t>
          </a:r>
        </a:p>
      </dsp:txBody>
      <dsp:txXfrm>
        <a:off x="4898464" y="1655245"/>
        <a:ext cx="1965336" cy="947140"/>
      </dsp:txXfrm>
    </dsp:sp>
    <dsp:sp modelId="{DC63B5D7-1B29-2746-BECC-BD73034E2E68}">
      <dsp:nvSpPr>
        <dsp:cNvPr id="0" name=""/>
        <dsp:cNvSpPr/>
      </dsp:nvSpPr>
      <dsp:spPr>
        <a:xfrm>
          <a:off x="6041465" y="3324245"/>
          <a:ext cx="820630" cy="82063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FFE1A6-9BC0-A841-98A4-55EFF3074239}">
      <dsp:nvSpPr>
        <dsp:cNvPr id="0" name=""/>
        <dsp:cNvSpPr/>
      </dsp:nvSpPr>
      <dsp:spPr>
        <a:xfrm rot="17700000">
          <a:off x="5445595" y="4861679"/>
          <a:ext cx="1700108" cy="819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720" bIns="0" numCol="1" spcCol="1270" anchor="ctr" anchorCtr="0">
          <a:noAutofit/>
        </a:bodyPr>
        <a:lstStyle/>
        <a:p>
          <a:pPr marL="0" lvl="0" indent="0" algn="r" defTabSz="800100">
            <a:lnSpc>
              <a:spcPct val="90000"/>
            </a:lnSpc>
            <a:spcBef>
              <a:spcPct val="0"/>
            </a:spcBef>
            <a:spcAft>
              <a:spcPct val="35000"/>
            </a:spcAft>
            <a:buNone/>
          </a:pPr>
          <a:r>
            <a:rPr lang="en-GB" sz="1800" kern="1200" dirty="0">
              <a:latin typeface="Arial"/>
              <a:cs typeface="Arial"/>
            </a:rPr>
            <a:t>David flees Jerusalem; sends Hushai as an advisor to Absalom (Ch.15)</a:t>
          </a:r>
        </a:p>
      </dsp:txBody>
      <dsp:txXfrm>
        <a:off x="5445595" y="4861679"/>
        <a:ext cx="1700108" cy="819728"/>
      </dsp:txXfrm>
    </dsp:sp>
    <dsp:sp modelId="{8F6BA3C4-9985-1F44-865F-561862E15D6F}">
      <dsp:nvSpPr>
        <dsp:cNvPr id="0" name=""/>
        <dsp:cNvSpPr/>
      </dsp:nvSpPr>
      <dsp:spPr>
        <a:xfrm rot="17700000">
          <a:off x="6133910" y="2182959"/>
          <a:ext cx="1700108" cy="819728"/>
        </a:xfrm>
        <a:prstGeom prst="rect">
          <a:avLst/>
        </a:prstGeom>
        <a:noFill/>
        <a:ln>
          <a:noFill/>
        </a:ln>
        <a:effectLst/>
      </dsp:spPr>
      <dsp:style>
        <a:lnRef idx="0">
          <a:scrgbClr r="0" g="0" b="0"/>
        </a:lnRef>
        <a:fillRef idx="0">
          <a:scrgbClr r="0" g="0" b="0"/>
        </a:fillRef>
        <a:effectRef idx="0">
          <a:scrgbClr r="0" g="0" b="0"/>
        </a:effectRef>
        <a:fontRef idx="minor"/>
      </dsp:style>
    </dsp:sp>
    <dsp:sp modelId="{A303BD84-671D-274D-9617-FFF1E892A52A}">
      <dsp:nvSpPr>
        <dsp:cNvPr id="0" name=""/>
        <dsp:cNvSpPr/>
      </dsp:nvSpPr>
      <dsp:spPr>
        <a:xfrm>
          <a:off x="6981180" y="2944068"/>
          <a:ext cx="1580982" cy="1580982"/>
        </a:xfrm>
        <a:prstGeom prst="donut">
          <a:avLst>
            <a:gd name="adj" fmla="val 2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5C50B0-867E-8445-A615-352CA362B119}">
      <dsp:nvSpPr>
        <dsp:cNvPr id="0" name=""/>
        <dsp:cNvSpPr/>
      </dsp:nvSpPr>
      <dsp:spPr>
        <a:xfrm rot="17700000">
          <a:off x="7538247" y="1655245"/>
          <a:ext cx="1965336" cy="947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marL="0" lvl="0" indent="0" algn="l" defTabSz="800100">
            <a:lnSpc>
              <a:spcPct val="90000"/>
            </a:lnSpc>
            <a:spcBef>
              <a:spcPct val="0"/>
            </a:spcBef>
            <a:spcAft>
              <a:spcPct val="35000"/>
            </a:spcAft>
            <a:buNone/>
          </a:pPr>
          <a:r>
            <a:rPr lang="en-GB" sz="1800" kern="1200" dirty="0">
              <a:latin typeface="Arial"/>
              <a:cs typeface="Arial"/>
            </a:rPr>
            <a:t>Absalom listens to Hushai over </a:t>
          </a:r>
          <a:r>
            <a:rPr lang="en-GB" sz="1800" kern="1200" dirty="0" err="1">
              <a:latin typeface="Arial"/>
              <a:cs typeface="Arial"/>
            </a:rPr>
            <a:t>Ahitophel</a:t>
          </a:r>
          <a:r>
            <a:rPr lang="en-GB" sz="1800" kern="1200" dirty="0">
              <a:latin typeface="Arial"/>
              <a:cs typeface="Arial"/>
            </a:rPr>
            <a:t> (Ch.17)</a:t>
          </a:r>
        </a:p>
      </dsp:txBody>
      <dsp:txXfrm>
        <a:off x="7538247" y="1655245"/>
        <a:ext cx="1965336" cy="947140"/>
      </dsp:txXfrm>
    </dsp:sp>
    <dsp:sp modelId="{3850F287-4784-2B49-9A4E-204C1328C1F3}">
      <dsp:nvSpPr>
        <dsp:cNvPr id="0" name=""/>
        <dsp:cNvSpPr/>
      </dsp:nvSpPr>
      <dsp:spPr>
        <a:xfrm>
          <a:off x="8681374" y="2944068"/>
          <a:ext cx="1580982" cy="1580982"/>
        </a:xfrm>
        <a:prstGeom prst="donut">
          <a:avLst>
            <a:gd name="adj" fmla="val 2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B363FA-7C0E-D447-B945-BA8325AE036C}">
      <dsp:nvSpPr>
        <dsp:cNvPr id="0" name=""/>
        <dsp:cNvSpPr/>
      </dsp:nvSpPr>
      <dsp:spPr>
        <a:xfrm rot="17700000">
          <a:off x="9238441" y="1655245"/>
          <a:ext cx="1965336" cy="947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marL="0" lvl="0" indent="0" algn="l"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David's forces defeats Absalom's  </a:t>
          </a:r>
        </a:p>
      </dsp:txBody>
      <dsp:txXfrm>
        <a:off x="9238441" y="1655245"/>
        <a:ext cx="1965336" cy="947140"/>
      </dsp:txXfrm>
    </dsp:sp>
    <dsp:sp modelId="{30231F8C-259A-C24B-836C-EE637291513D}">
      <dsp:nvSpPr>
        <dsp:cNvPr id="0" name=""/>
        <dsp:cNvSpPr/>
      </dsp:nvSpPr>
      <dsp:spPr>
        <a:xfrm>
          <a:off x="10381442" y="3324245"/>
          <a:ext cx="820630" cy="82063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5EBAFE-87BB-8141-BCDF-DDF18DFD6860}">
      <dsp:nvSpPr>
        <dsp:cNvPr id="0" name=""/>
        <dsp:cNvSpPr/>
      </dsp:nvSpPr>
      <dsp:spPr>
        <a:xfrm rot="17700000">
          <a:off x="9522457" y="4762882"/>
          <a:ext cx="1700108" cy="819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720" bIns="0" numCol="1" spcCol="1270" anchor="ctr" anchorCtr="0">
          <a:noAutofit/>
        </a:bodyPr>
        <a:lstStyle/>
        <a:p>
          <a:pPr marL="0" lvl="0" indent="0" algn="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Joab personally kills Absalom (Ch.18)</a:t>
          </a:r>
        </a:p>
      </dsp:txBody>
      <dsp:txXfrm>
        <a:off x="9522457" y="4762882"/>
        <a:ext cx="1700108" cy="819728"/>
      </dsp:txXfrm>
    </dsp:sp>
    <dsp:sp modelId="{80614590-B890-B64C-B0F2-80F2908FFF08}">
      <dsp:nvSpPr>
        <dsp:cNvPr id="0" name=""/>
        <dsp:cNvSpPr/>
      </dsp:nvSpPr>
      <dsp:spPr>
        <a:xfrm rot="17700000">
          <a:off x="10473887" y="2182959"/>
          <a:ext cx="1700108" cy="819728"/>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DDCD6-59D2-5040-AE0C-5603F91D98D7}">
      <dsp:nvSpPr>
        <dsp:cNvPr id="0" name=""/>
        <dsp:cNvSpPr/>
      </dsp:nvSpPr>
      <dsp:spPr>
        <a:xfrm>
          <a:off x="1421" y="2944068"/>
          <a:ext cx="1580982" cy="1580982"/>
        </a:xfrm>
        <a:prstGeom prst="donut">
          <a:avLst>
            <a:gd name="adj" fmla="val 2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C9867D-ACE8-AD40-A6D1-8BEF613867AD}">
      <dsp:nvSpPr>
        <dsp:cNvPr id="0" name=""/>
        <dsp:cNvSpPr/>
      </dsp:nvSpPr>
      <dsp:spPr>
        <a:xfrm rot="17700000">
          <a:off x="558488" y="1655245"/>
          <a:ext cx="1965336" cy="947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marL="0" lvl="0" indent="0" algn="l"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Amnon rapes Tamar (Ch.13)</a:t>
          </a:r>
        </a:p>
      </dsp:txBody>
      <dsp:txXfrm>
        <a:off x="558488" y="1655245"/>
        <a:ext cx="1965336" cy="947140"/>
      </dsp:txXfrm>
    </dsp:sp>
    <dsp:sp modelId="{E2453234-009D-2B47-8EDC-681A69B14042}">
      <dsp:nvSpPr>
        <dsp:cNvPr id="0" name=""/>
        <dsp:cNvSpPr/>
      </dsp:nvSpPr>
      <dsp:spPr>
        <a:xfrm>
          <a:off x="1701489" y="3324245"/>
          <a:ext cx="820630" cy="82063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2FE501-8181-F341-B2B4-810AF0463A8A}">
      <dsp:nvSpPr>
        <dsp:cNvPr id="0" name=""/>
        <dsp:cNvSpPr/>
      </dsp:nvSpPr>
      <dsp:spPr>
        <a:xfrm rot="17700000">
          <a:off x="771917" y="4706415"/>
          <a:ext cx="1700108" cy="819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720" bIns="0" numCol="1" spcCol="1270" anchor="ctr" anchorCtr="0">
          <a:noAutofit/>
        </a:bodyPr>
        <a:lstStyle/>
        <a:p>
          <a:pPr marL="0" lvl="0" indent="0" algn="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Absalom kills Amnon (Ch.13)</a:t>
          </a:r>
        </a:p>
      </dsp:txBody>
      <dsp:txXfrm>
        <a:off x="771917" y="4706415"/>
        <a:ext cx="1700108" cy="819728"/>
      </dsp:txXfrm>
    </dsp:sp>
    <dsp:sp modelId="{8D1E588F-D3A3-994F-AE45-EC063D07D005}">
      <dsp:nvSpPr>
        <dsp:cNvPr id="0" name=""/>
        <dsp:cNvSpPr/>
      </dsp:nvSpPr>
      <dsp:spPr>
        <a:xfrm rot="17700000">
          <a:off x="1793934" y="2182959"/>
          <a:ext cx="1700108" cy="819728"/>
        </a:xfrm>
        <a:prstGeom prst="rect">
          <a:avLst/>
        </a:prstGeom>
        <a:noFill/>
        <a:ln>
          <a:noFill/>
        </a:ln>
        <a:effectLst/>
      </dsp:spPr>
      <dsp:style>
        <a:lnRef idx="0">
          <a:scrgbClr r="0" g="0" b="0"/>
        </a:lnRef>
        <a:fillRef idx="0">
          <a:scrgbClr r="0" g="0" b="0"/>
        </a:fillRef>
        <a:effectRef idx="0">
          <a:scrgbClr r="0" g="0" b="0"/>
        </a:effectRef>
        <a:fontRef idx="minor"/>
      </dsp:style>
    </dsp:sp>
    <dsp:sp modelId="{D35A240F-B2B9-0745-BCB6-C3E146A8AAC1}">
      <dsp:nvSpPr>
        <dsp:cNvPr id="0" name=""/>
        <dsp:cNvSpPr/>
      </dsp:nvSpPr>
      <dsp:spPr>
        <a:xfrm>
          <a:off x="2641204" y="2944068"/>
          <a:ext cx="1580982" cy="1580982"/>
        </a:xfrm>
        <a:prstGeom prst="donut">
          <a:avLst>
            <a:gd name="adj" fmla="val 2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DB01E5-4E86-8147-88A0-8865E0D3B371}">
      <dsp:nvSpPr>
        <dsp:cNvPr id="0" name=""/>
        <dsp:cNvSpPr/>
      </dsp:nvSpPr>
      <dsp:spPr>
        <a:xfrm rot="17700000">
          <a:off x="3198271" y="1655245"/>
          <a:ext cx="1965336" cy="947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marL="0" lvl="0" indent="0" algn="l"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Absalom returns to Jerusalem after 3 years in exile (Ch14)</a:t>
          </a:r>
        </a:p>
      </dsp:txBody>
      <dsp:txXfrm>
        <a:off x="3198271" y="1655245"/>
        <a:ext cx="1965336" cy="947140"/>
      </dsp:txXfrm>
    </dsp:sp>
    <dsp:sp modelId="{6D8AA4BA-255B-B049-8E74-60DF0D81799F}">
      <dsp:nvSpPr>
        <dsp:cNvPr id="0" name=""/>
        <dsp:cNvSpPr/>
      </dsp:nvSpPr>
      <dsp:spPr>
        <a:xfrm>
          <a:off x="4341398" y="2944068"/>
          <a:ext cx="1580982" cy="1580982"/>
        </a:xfrm>
        <a:prstGeom prst="donut">
          <a:avLst>
            <a:gd name="adj" fmla="val 2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8ADE9-7766-1F43-9210-904C1F326E0E}">
      <dsp:nvSpPr>
        <dsp:cNvPr id="0" name=""/>
        <dsp:cNvSpPr/>
      </dsp:nvSpPr>
      <dsp:spPr>
        <a:xfrm rot="17700000">
          <a:off x="4898464" y="1655245"/>
          <a:ext cx="1965336" cy="947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marL="0" lvl="0" indent="0" algn="l"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Absalom stages a coup; </a:t>
          </a:r>
          <a:r>
            <a:rPr lang="en-GB" sz="1800" kern="1200" dirty="0" err="1">
              <a:latin typeface="Arial" panose="020B0604020202020204" pitchFamily="34" charset="0"/>
              <a:cs typeface="Arial" panose="020B0604020202020204" pitchFamily="34" charset="0"/>
            </a:rPr>
            <a:t>Ahitophel</a:t>
          </a:r>
          <a:r>
            <a:rPr lang="en-GB" sz="1800" kern="1200" dirty="0">
              <a:latin typeface="Arial" panose="020B0604020202020204" pitchFamily="34" charset="0"/>
              <a:cs typeface="Arial" panose="020B0604020202020204" pitchFamily="34" charset="0"/>
            </a:rPr>
            <a:t> joins as a senior advisor (Ch.15)</a:t>
          </a:r>
        </a:p>
      </dsp:txBody>
      <dsp:txXfrm>
        <a:off x="4898464" y="1655245"/>
        <a:ext cx="1965336" cy="947140"/>
      </dsp:txXfrm>
    </dsp:sp>
    <dsp:sp modelId="{DC63B5D7-1B29-2746-BECC-BD73034E2E68}">
      <dsp:nvSpPr>
        <dsp:cNvPr id="0" name=""/>
        <dsp:cNvSpPr/>
      </dsp:nvSpPr>
      <dsp:spPr>
        <a:xfrm>
          <a:off x="6041465" y="3324245"/>
          <a:ext cx="820630" cy="82063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FFE1A6-9BC0-A841-98A4-55EFF3074239}">
      <dsp:nvSpPr>
        <dsp:cNvPr id="0" name=""/>
        <dsp:cNvSpPr/>
      </dsp:nvSpPr>
      <dsp:spPr>
        <a:xfrm rot="17700000">
          <a:off x="5445595" y="4861679"/>
          <a:ext cx="1700108" cy="819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720" bIns="0" numCol="1" spcCol="1270" anchor="ctr" anchorCtr="0">
          <a:noAutofit/>
        </a:bodyPr>
        <a:lstStyle/>
        <a:p>
          <a:pPr marL="0" lvl="0" indent="0" algn="r" defTabSz="800100">
            <a:lnSpc>
              <a:spcPct val="90000"/>
            </a:lnSpc>
            <a:spcBef>
              <a:spcPct val="0"/>
            </a:spcBef>
            <a:spcAft>
              <a:spcPct val="35000"/>
            </a:spcAft>
            <a:buNone/>
          </a:pPr>
          <a:r>
            <a:rPr lang="en-GB" sz="1800" kern="1200" dirty="0">
              <a:latin typeface="Arial"/>
              <a:cs typeface="Arial"/>
            </a:rPr>
            <a:t>David flees Jerusalem; sends Hushai as an advisor to Absalom (Ch.15)</a:t>
          </a:r>
        </a:p>
      </dsp:txBody>
      <dsp:txXfrm>
        <a:off x="5445595" y="4861679"/>
        <a:ext cx="1700108" cy="819728"/>
      </dsp:txXfrm>
    </dsp:sp>
    <dsp:sp modelId="{8F6BA3C4-9985-1F44-865F-561862E15D6F}">
      <dsp:nvSpPr>
        <dsp:cNvPr id="0" name=""/>
        <dsp:cNvSpPr/>
      </dsp:nvSpPr>
      <dsp:spPr>
        <a:xfrm rot="17700000">
          <a:off x="6133910" y="2182959"/>
          <a:ext cx="1700108" cy="819728"/>
        </a:xfrm>
        <a:prstGeom prst="rect">
          <a:avLst/>
        </a:prstGeom>
        <a:noFill/>
        <a:ln>
          <a:noFill/>
        </a:ln>
        <a:effectLst/>
      </dsp:spPr>
      <dsp:style>
        <a:lnRef idx="0">
          <a:scrgbClr r="0" g="0" b="0"/>
        </a:lnRef>
        <a:fillRef idx="0">
          <a:scrgbClr r="0" g="0" b="0"/>
        </a:fillRef>
        <a:effectRef idx="0">
          <a:scrgbClr r="0" g="0" b="0"/>
        </a:effectRef>
        <a:fontRef idx="minor"/>
      </dsp:style>
    </dsp:sp>
    <dsp:sp modelId="{A303BD84-671D-274D-9617-FFF1E892A52A}">
      <dsp:nvSpPr>
        <dsp:cNvPr id="0" name=""/>
        <dsp:cNvSpPr/>
      </dsp:nvSpPr>
      <dsp:spPr>
        <a:xfrm>
          <a:off x="6981180" y="2944068"/>
          <a:ext cx="1580982" cy="1580982"/>
        </a:xfrm>
        <a:prstGeom prst="donut">
          <a:avLst>
            <a:gd name="adj" fmla="val 2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5C50B0-867E-8445-A615-352CA362B119}">
      <dsp:nvSpPr>
        <dsp:cNvPr id="0" name=""/>
        <dsp:cNvSpPr/>
      </dsp:nvSpPr>
      <dsp:spPr>
        <a:xfrm rot="17700000">
          <a:off x="7538247" y="1655245"/>
          <a:ext cx="1965336" cy="947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marL="0" lvl="0" indent="0" algn="l" defTabSz="800100">
            <a:lnSpc>
              <a:spcPct val="90000"/>
            </a:lnSpc>
            <a:spcBef>
              <a:spcPct val="0"/>
            </a:spcBef>
            <a:spcAft>
              <a:spcPct val="35000"/>
            </a:spcAft>
            <a:buNone/>
          </a:pPr>
          <a:r>
            <a:rPr lang="en-GB" sz="1800" kern="1200" dirty="0">
              <a:latin typeface="Arial"/>
              <a:cs typeface="Arial"/>
            </a:rPr>
            <a:t>Absalom listens to Hushai over </a:t>
          </a:r>
          <a:r>
            <a:rPr lang="en-GB" sz="1800" kern="1200" dirty="0" err="1">
              <a:latin typeface="Arial"/>
              <a:cs typeface="Arial"/>
            </a:rPr>
            <a:t>Ahitophel</a:t>
          </a:r>
          <a:r>
            <a:rPr lang="en-GB" sz="1800" kern="1200" dirty="0">
              <a:latin typeface="Arial"/>
              <a:cs typeface="Arial"/>
            </a:rPr>
            <a:t> (Ch.17)</a:t>
          </a:r>
        </a:p>
      </dsp:txBody>
      <dsp:txXfrm>
        <a:off x="7538247" y="1655245"/>
        <a:ext cx="1965336" cy="947140"/>
      </dsp:txXfrm>
    </dsp:sp>
    <dsp:sp modelId="{3850F287-4784-2B49-9A4E-204C1328C1F3}">
      <dsp:nvSpPr>
        <dsp:cNvPr id="0" name=""/>
        <dsp:cNvSpPr/>
      </dsp:nvSpPr>
      <dsp:spPr>
        <a:xfrm>
          <a:off x="8681374" y="2944068"/>
          <a:ext cx="1580982" cy="1580982"/>
        </a:xfrm>
        <a:prstGeom prst="donut">
          <a:avLst>
            <a:gd name="adj" fmla="val 2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B363FA-7C0E-D447-B945-BA8325AE036C}">
      <dsp:nvSpPr>
        <dsp:cNvPr id="0" name=""/>
        <dsp:cNvSpPr/>
      </dsp:nvSpPr>
      <dsp:spPr>
        <a:xfrm rot="17700000">
          <a:off x="9238441" y="1655245"/>
          <a:ext cx="1965336" cy="947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marL="0" lvl="0" indent="0" algn="l"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David's forces defeats Absalom's  </a:t>
          </a:r>
        </a:p>
      </dsp:txBody>
      <dsp:txXfrm>
        <a:off x="9238441" y="1655245"/>
        <a:ext cx="1965336" cy="947140"/>
      </dsp:txXfrm>
    </dsp:sp>
    <dsp:sp modelId="{30231F8C-259A-C24B-836C-EE637291513D}">
      <dsp:nvSpPr>
        <dsp:cNvPr id="0" name=""/>
        <dsp:cNvSpPr/>
      </dsp:nvSpPr>
      <dsp:spPr>
        <a:xfrm>
          <a:off x="10381442" y="3324245"/>
          <a:ext cx="820630" cy="82063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5EBAFE-87BB-8141-BCDF-DDF18DFD6860}">
      <dsp:nvSpPr>
        <dsp:cNvPr id="0" name=""/>
        <dsp:cNvSpPr/>
      </dsp:nvSpPr>
      <dsp:spPr>
        <a:xfrm rot="17700000">
          <a:off x="9522457" y="4762882"/>
          <a:ext cx="1700108" cy="819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720" bIns="0" numCol="1" spcCol="1270" anchor="ctr" anchorCtr="0">
          <a:noAutofit/>
        </a:bodyPr>
        <a:lstStyle/>
        <a:p>
          <a:pPr marL="0" lvl="0" indent="0" algn="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Joab personally kills Absalom (Ch.18)</a:t>
          </a:r>
        </a:p>
      </dsp:txBody>
      <dsp:txXfrm>
        <a:off x="9522457" y="4762882"/>
        <a:ext cx="1700108" cy="819728"/>
      </dsp:txXfrm>
    </dsp:sp>
    <dsp:sp modelId="{80614590-B890-B64C-B0F2-80F2908FFF08}">
      <dsp:nvSpPr>
        <dsp:cNvPr id="0" name=""/>
        <dsp:cNvSpPr/>
      </dsp:nvSpPr>
      <dsp:spPr>
        <a:xfrm rot="17700000">
          <a:off x="10473887" y="2182959"/>
          <a:ext cx="1700108" cy="819728"/>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3DED1DA0-4CE1-F246-BCC7-A300623D6F5F}" type="datetimeFigureOut">
              <a:rPr lang="en-US" smtClean="0"/>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09063-4779-6242-853E-E99CB1F72331}" type="slidenum">
              <a:rPr lang="en-US" smtClean="0"/>
              <a:t>‹#›</a:t>
            </a:fld>
            <a:endParaRPr lang="en-US"/>
          </a:p>
        </p:txBody>
      </p:sp>
    </p:spTree>
    <p:extLst>
      <p:ext uri="{BB962C8B-B14F-4D97-AF65-F5344CB8AC3E}">
        <p14:creationId xmlns:p14="http://schemas.microsoft.com/office/powerpoint/2010/main" val="2059328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DED1DA0-4CE1-F246-BCC7-A300623D6F5F}" type="datetimeFigureOut">
              <a:rPr lang="en-US" smtClean="0"/>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09063-4779-6242-853E-E99CB1F72331}" type="slidenum">
              <a:rPr lang="en-US" smtClean="0"/>
              <a:t>‹#›</a:t>
            </a:fld>
            <a:endParaRPr lang="en-US"/>
          </a:p>
        </p:txBody>
      </p:sp>
    </p:spTree>
    <p:extLst>
      <p:ext uri="{BB962C8B-B14F-4D97-AF65-F5344CB8AC3E}">
        <p14:creationId xmlns:p14="http://schemas.microsoft.com/office/powerpoint/2010/main" val="13256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DED1DA0-4CE1-F246-BCC7-A300623D6F5F}" type="datetimeFigureOut">
              <a:rPr lang="en-US" smtClean="0"/>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09063-4779-6242-853E-E99CB1F72331}" type="slidenum">
              <a:rPr lang="en-US" smtClean="0"/>
              <a:t>‹#›</a:t>
            </a:fld>
            <a:endParaRPr lang="en-US"/>
          </a:p>
        </p:txBody>
      </p:sp>
    </p:spTree>
    <p:extLst>
      <p:ext uri="{BB962C8B-B14F-4D97-AF65-F5344CB8AC3E}">
        <p14:creationId xmlns:p14="http://schemas.microsoft.com/office/powerpoint/2010/main" val="3545621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DED1DA0-4CE1-F246-BCC7-A300623D6F5F}" type="datetimeFigureOut">
              <a:rPr lang="en-US" smtClean="0"/>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09063-4779-6242-853E-E99CB1F72331}" type="slidenum">
              <a:rPr lang="en-US" smtClean="0"/>
              <a:t>‹#›</a:t>
            </a:fld>
            <a:endParaRPr lang="en-US"/>
          </a:p>
        </p:txBody>
      </p:sp>
    </p:spTree>
    <p:extLst>
      <p:ext uri="{BB962C8B-B14F-4D97-AF65-F5344CB8AC3E}">
        <p14:creationId xmlns:p14="http://schemas.microsoft.com/office/powerpoint/2010/main" val="1416394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DED1DA0-4CE1-F246-BCC7-A300623D6F5F}" type="datetimeFigureOut">
              <a:rPr lang="en-US" smtClean="0"/>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09063-4779-6242-853E-E99CB1F72331}" type="slidenum">
              <a:rPr lang="en-US" smtClean="0"/>
              <a:t>‹#›</a:t>
            </a:fld>
            <a:endParaRPr lang="en-US"/>
          </a:p>
        </p:txBody>
      </p:sp>
    </p:spTree>
    <p:extLst>
      <p:ext uri="{BB962C8B-B14F-4D97-AF65-F5344CB8AC3E}">
        <p14:creationId xmlns:p14="http://schemas.microsoft.com/office/powerpoint/2010/main" val="3119275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DED1DA0-4CE1-F246-BCC7-A300623D6F5F}" type="datetimeFigureOut">
              <a:rPr lang="en-US" smtClean="0"/>
              <a:t>6/22/2024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A09063-4779-6242-853E-E99CB1F72331}" type="slidenum">
              <a:rPr lang="en-US" smtClean="0"/>
              <a:t>‹#›</a:t>
            </a:fld>
            <a:endParaRPr lang="en-US"/>
          </a:p>
        </p:txBody>
      </p:sp>
    </p:spTree>
    <p:extLst>
      <p:ext uri="{BB962C8B-B14F-4D97-AF65-F5344CB8AC3E}">
        <p14:creationId xmlns:p14="http://schemas.microsoft.com/office/powerpoint/2010/main" val="1342542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3DED1DA0-4CE1-F246-BCC7-A300623D6F5F}" type="datetimeFigureOut">
              <a:rPr lang="en-US" smtClean="0"/>
              <a:t>6/22/2024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A09063-4779-6242-853E-E99CB1F72331}" type="slidenum">
              <a:rPr lang="en-US" smtClean="0"/>
              <a:t>‹#›</a:t>
            </a:fld>
            <a:endParaRPr lang="en-US"/>
          </a:p>
        </p:txBody>
      </p:sp>
    </p:spTree>
    <p:extLst>
      <p:ext uri="{BB962C8B-B14F-4D97-AF65-F5344CB8AC3E}">
        <p14:creationId xmlns:p14="http://schemas.microsoft.com/office/powerpoint/2010/main" val="2902421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3DED1DA0-4CE1-F246-BCC7-A300623D6F5F}" type="datetimeFigureOut">
              <a:rPr lang="en-US" smtClean="0"/>
              <a:t>6/22/2024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09063-4779-6242-853E-E99CB1F72331}" type="slidenum">
              <a:rPr lang="en-US" smtClean="0"/>
              <a:t>‹#›</a:t>
            </a:fld>
            <a:endParaRPr lang="en-US"/>
          </a:p>
        </p:txBody>
      </p:sp>
    </p:spTree>
    <p:extLst>
      <p:ext uri="{BB962C8B-B14F-4D97-AF65-F5344CB8AC3E}">
        <p14:creationId xmlns:p14="http://schemas.microsoft.com/office/powerpoint/2010/main" val="3876349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ED1DA0-4CE1-F246-BCC7-A300623D6F5F}" type="datetimeFigureOut">
              <a:rPr lang="en-US" smtClean="0"/>
              <a:t>6/22/2024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A09063-4779-6242-853E-E99CB1F72331}" type="slidenum">
              <a:rPr lang="en-US" smtClean="0"/>
              <a:t>‹#›</a:t>
            </a:fld>
            <a:endParaRPr lang="en-US"/>
          </a:p>
        </p:txBody>
      </p:sp>
    </p:spTree>
    <p:extLst>
      <p:ext uri="{BB962C8B-B14F-4D97-AF65-F5344CB8AC3E}">
        <p14:creationId xmlns:p14="http://schemas.microsoft.com/office/powerpoint/2010/main" val="2241046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DED1DA0-4CE1-F246-BCC7-A300623D6F5F}" type="datetimeFigureOut">
              <a:rPr lang="en-US" smtClean="0"/>
              <a:t>6/22/2024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A09063-4779-6242-853E-E99CB1F72331}" type="slidenum">
              <a:rPr lang="en-US" smtClean="0"/>
              <a:t>‹#›</a:t>
            </a:fld>
            <a:endParaRPr lang="en-US"/>
          </a:p>
        </p:txBody>
      </p:sp>
    </p:spTree>
    <p:extLst>
      <p:ext uri="{BB962C8B-B14F-4D97-AF65-F5344CB8AC3E}">
        <p14:creationId xmlns:p14="http://schemas.microsoft.com/office/powerpoint/2010/main" val="2884575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DED1DA0-4CE1-F246-BCC7-A300623D6F5F}" type="datetimeFigureOut">
              <a:rPr lang="en-US" smtClean="0"/>
              <a:t>6/22/2024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A09063-4779-6242-853E-E99CB1F72331}" type="slidenum">
              <a:rPr lang="en-US" smtClean="0"/>
              <a:t>‹#›</a:t>
            </a:fld>
            <a:endParaRPr lang="en-US"/>
          </a:p>
        </p:txBody>
      </p:sp>
    </p:spTree>
    <p:extLst>
      <p:ext uri="{BB962C8B-B14F-4D97-AF65-F5344CB8AC3E}">
        <p14:creationId xmlns:p14="http://schemas.microsoft.com/office/powerpoint/2010/main" val="1348227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3DED1DA0-4CE1-F246-BCC7-A300623D6F5F}" type="datetimeFigureOut">
              <a:rPr lang="en-US" smtClean="0"/>
              <a:t>6/22/2024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04A09063-4779-6242-853E-E99CB1F72331}" type="slidenum">
              <a:rPr lang="en-US" smtClean="0"/>
              <a:t>‹#›</a:t>
            </a:fld>
            <a:endParaRPr lang="en-US"/>
          </a:p>
        </p:txBody>
      </p:sp>
    </p:spTree>
    <p:extLst>
      <p:ext uri="{BB962C8B-B14F-4D97-AF65-F5344CB8AC3E}">
        <p14:creationId xmlns:p14="http://schemas.microsoft.com/office/powerpoint/2010/main" val="18479456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7F607-4195-1DBF-C251-E2E0641F843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495C8BC-6903-B967-2E37-17ADD10292D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3100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20E74-C50C-8E36-060E-F1E81C8F7C9E}"/>
              </a:ext>
            </a:extLst>
          </p:cNvPr>
          <p:cNvSpPr>
            <a:spLocks noGrp="1"/>
          </p:cNvSpPr>
          <p:nvPr>
            <p:ph type="title"/>
          </p:nvPr>
        </p:nvSpPr>
        <p:spPr/>
        <p:txBody>
          <a:bodyPr/>
          <a:lstStyle/>
          <a:p>
            <a:r>
              <a:rPr lang="en-US" dirty="0"/>
              <a:t>2.  Take Refuge in God (ch.15) </a:t>
            </a:r>
          </a:p>
        </p:txBody>
      </p:sp>
      <p:sp>
        <p:nvSpPr>
          <p:cNvPr id="3" name="Content Placeholder 2">
            <a:extLst>
              <a:ext uri="{FF2B5EF4-FFF2-40B4-BE49-F238E27FC236}">
                <a16:creationId xmlns:a16="http://schemas.microsoft.com/office/drawing/2014/main" id="{FCEABC93-2E37-0CE8-8810-F29706D11947}"/>
              </a:ext>
            </a:extLst>
          </p:cNvPr>
          <p:cNvSpPr>
            <a:spLocks noGrp="1"/>
          </p:cNvSpPr>
          <p:nvPr>
            <p:ph idx="1"/>
          </p:nvPr>
        </p:nvSpPr>
        <p:spPr/>
        <p:txBody>
          <a:bodyPr>
            <a:normAutofit lnSpcReduction="10000"/>
          </a:bodyPr>
          <a:lstStyle/>
          <a:p>
            <a:pPr marL="0" indent="0">
              <a:buNone/>
            </a:pPr>
            <a:r>
              <a:rPr lang="en-US" sz="3200" dirty="0"/>
              <a:t>24 Zadok was there, too, and all the Levites who were with him were carrying the ark of the covenant of God. They set down the ark of God, and Abiathar offered sacrifices until all the people had finished leaving the city.</a:t>
            </a:r>
          </a:p>
          <a:p>
            <a:pPr marL="0" indent="0">
              <a:buNone/>
            </a:pPr>
            <a:r>
              <a:rPr lang="en-US" sz="3200" dirty="0"/>
              <a:t>25 Then the king said to Zadok, “Take the ark of God back into the city. </a:t>
            </a:r>
            <a:r>
              <a:rPr lang="en-US" sz="3200" dirty="0">
                <a:solidFill>
                  <a:srgbClr val="FFC000"/>
                </a:solidFill>
              </a:rPr>
              <a:t>If I find favor in the Lord’s eyes, he will bring me back</a:t>
            </a:r>
            <a:r>
              <a:rPr lang="en-US" sz="3200" dirty="0"/>
              <a:t> and let me see it and his dwelling place again. 26 </a:t>
            </a:r>
            <a:r>
              <a:rPr lang="en-US" sz="3200" dirty="0">
                <a:solidFill>
                  <a:srgbClr val="FFC000"/>
                </a:solidFill>
              </a:rPr>
              <a:t>But if he says, ‘I am not pleased with you,’ then I am ready; let him do to me whatever seems good to him</a:t>
            </a:r>
            <a:r>
              <a:rPr lang="en-US" sz="3200" dirty="0"/>
              <a:t>.”</a:t>
            </a:r>
          </a:p>
        </p:txBody>
      </p:sp>
    </p:spTree>
    <p:extLst>
      <p:ext uri="{BB962C8B-B14F-4D97-AF65-F5344CB8AC3E}">
        <p14:creationId xmlns:p14="http://schemas.microsoft.com/office/powerpoint/2010/main" val="660782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20E74-C50C-8E36-060E-F1E81C8F7C9E}"/>
              </a:ext>
            </a:extLst>
          </p:cNvPr>
          <p:cNvSpPr>
            <a:spLocks noGrp="1"/>
          </p:cNvSpPr>
          <p:nvPr>
            <p:ph type="title"/>
          </p:nvPr>
        </p:nvSpPr>
        <p:spPr/>
        <p:txBody>
          <a:bodyPr/>
          <a:lstStyle/>
          <a:p>
            <a:r>
              <a:rPr lang="en-US" dirty="0"/>
              <a:t>2.  Take Refuge in God (ch.15) </a:t>
            </a:r>
          </a:p>
        </p:txBody>
      </p:sp>
      <p:sp>
        <p:nvSpPr>
          <p:cNvPr id="3" name="Content Placeholder 2">
            <a:extLst>
              <a:ext uri="{FF2B5EF4-FFF2-40B4-BE49-F238E27FC236}">
                <a16:creationId xmlns:a16="http://schemas.microsoft.com/office/drawing/2014/main" id="{FCEABC93-2E37-0CE8-8810-F29706D11947}"/>
              </a:ext>
            </a:extLst>
          </p:cNvPr>
          <p:cNvSpPr>
            <a:spLocks noGrp="1"/>
          </p:cNvSpPr>
          <p:nvPr>
            <p:ph idx="1"/>
          </p:nvPr>
        </p:nvSpPr>
        <p:spPr/>
        <p:txBody>
          <a:bodyPr>
            <a:normAutofit fontScale="92500" lnSpcReduction="10000"/>
          </a:bodyPr>
          <a:lstStyle/>
          <a:p>
            <a:pPr marL="0" indent="0">
              <a:buNone/>
            </a:pPr>
            <a:r>
              <a:rPr lang="en-US" sz="3200" dirty="0"/>
              <a:t>31 Now David had been told, “Ahithophel is among the conspirators with Absalom.” </a:t>
            </a:r>
            <a:r>
              <a:rPr lang="en-US" sz="3200" dirty="0">
                <a:solidFill>
                  <a:srgbClr val="FFC000"/>
                </a:solidFill>
              </a:rPr>
              <a:t>So David prayed, “Lord, turn Ahithophel’s counsel into foolishness</a:t>
            </a:r>
            <a:r>
              <a:rPr lang="en-US" sz="3200" dirty="0"/>
              <a:t>.”</a:t>
            </a:r>
          </a:p>
          <a:p>
            <a:pPr marL="0" indent="0">
              <a:buNone/>
            </a:pPr>
            <a:r>
              <a:rPr lang="en-US" sz="3200" dirty="0"/>
              <a:t>32 When David arrived at the summit, where people used to worship God, </a:t>
            </a:r>
            <a:r>
              <a:rPr lang="en-US" sz="3200" dirty="0" err="1">
                <a:solidFill>
                  <a:srgbClr val="FFC000"/>
                </a:solidFill>
              </a:rPr>
              <a:t>Hushai</a:t>
            </a:r>
            <a:r>
              <a:rPr lang="en-US" sz="3200" dirty="0">
                <a:solidFill>
                  <a:srgbClr val="FFC000"/>
                </a:solidFill>
              </a:rPr>
              <a:t> the Arkite </a:t>
            </a:r>
            <a:r>
              <a:rPr lang="en-US" sz="3200" dirty="0"/>
              <a:t>was there to meet him, his robe torn and dust on his head.33 David said to him, “If you go with me, you will be a burden to me. 34 But if you return to the city and say to Absalom, ‘Your Majesty, I will be your servant; I was your father’s servant in the past, but now I will be your servant,’</a:t>
            </a:r>
            <a:r>
              <a:rPr lang="en-US" sz="3200" dirty="0">
                <a:solidFill>
                  <a:srgbClr val="FFC000"/>
                </a:solidFill>
              </a:rPr>
              <a:t> then you can help me by frustrating Ahithophel’s advice</a:t>
            </a:r>
            <a:r>
              <a:rPr lang="en-US" sz="3200" dirty="0"/>
              <a:t>. </a:t>
            </a:r>
          </a:p>
        </p:txBody>
      </p:sp>
    </p:spTree>
    <p:extLst>
      <p:ext uri="{BB962C8B-B14F-4D97-AF65-F5344CB8AC3E}">
        <p14:creationId xmlns:p14="http://schemas.microsoft.com/office/powerpoint/2010/main" val="1172226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7" name="Rectangle 205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2" name="Picture 4">
            <a:extLst>
              <a:ext uri="{FF2B5EF4-FFF2-40B4-BE49-F238E27FC236}">
                <a16:creationId xmlns:a16="http://schemas.microsoft.com/office/drawing/2014/main" id="{9E0D31C4-2060-A3FA-89C6-093C2DCFA69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341" b="20673"/>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470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20E74-C50C-8E36-060E-F1E81C8F7C9E}"/>
              </a:ext>
            </a:extLst>
          </p:cNvPr>
          <p:cNvSpPr>
            <a:spLocks noGrp="1"/>
          </p:cNvSpPr>
          <p:nvPr>
            <p:ph type="title"/>
          </p:nvPr>
        </p:nvSpPr>
        <p:spPr/>
        <p:txBody>
          <a:bodyPr/>
          <a:lstStyle/>
          <a:p>
            <a:r>
              <a:rPr lang="en-US" dirty="0"/>
              <a:t>3.  God Restores (</a:t>
            </a:r>
            <a:r>
              <a:rPr lang="en-US" dirty="0" err="1"/>
              <a:t>Chs</a:t>
            </a:r>
            <a:r>
              <a:rPr lang="en-US" dirty="0"/>
              <a:t> 17-18)</a:t>
            </a:r>
          </a:p>
        </p:txBody>
      </p:sp>
      <p:sp>
        <p:nvSpPr>
          <p:cNvPr id="3" name="Content Placeholder 2">
            <a:extLst>
              <a:ext uri="{FF2B5EF4-FFF2-40B4-BE49-F238E27FC236}">
                <a16:creationId xmlns:a16="http://schemas.microsoft.com/office/drawing/2014/main" id="{FCEABC93-2E37-0CE8-8810-F29706D11947}"/>
              </a:ext>
            </a:extLst>
          </p:cNvPr>
          <p:cNvSpPr>
            <a:spLocks noGrp="1"/>
          </p:cNvSpPr>
          <p:nvPr>
            <p:ph idx="1"/>
          </p:nvPr>
        </p:nvSpPr>
        <p:spPr/>
        <p:txBody>
          <a:bodyPr vert="horz" lIns="91440" tIns="45720" rIns="91440" bIns="45720" rtlCol="0" anchor="t">
            <a:noAutofit/>
          </a:bodyPr>
          <a:lstStyle/>
          <a:p>
            <a:pPr marL="0" indent="0">
              <a:buNone/>
            </a:pPr>
            <a:r>
              <a:rPr lang="en-HK" sz="3600" dirty="0">
                <a:latin typeface="system-ui"/>
              </a:rPr>
              <a:t>14:25 In all Israel there was not a man so highly praised for his handsome appearance as Absalom. From the top of his head to the sole of his foot there was no blemish in him. 26 Whenever he cut the hair of his head—he used to cut his hair once a year because it became too heavy for him—he would weigh it, and its weight was two hundred shekels by the royal standard.</a:t>
            </a:r>
            <a:endParaRPr lang="en-US" sz="3600" dirty="0"/>
          </a:p>
          <a:p>
            <a:pPr marL="0" indent="0">
              <a:buNone/>
            </a:pPr>
            <a:endParaRPr lang="en-HK" sz="3600" dirty="0">
              <a:latin typeface="system-ui"/>
            </a:endParaRPr>
          </a:p>
        </p:txBody>
      </p:sp>
    </p:spTree>
    <p:extLst>
      <p:ext uri="{BB962C8B-B14F-4D97-AF65-F5344CB8AC3E}">
        <p14:creationId xmlns:p14="http://schemas.microsoft.com/office/powerpoint/2010/main" val="1195472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8B72F2C-CC87-9014-0158-13442888C970}"/>
              </a:ext>
            </a:extLst>
          </p:cNvPr>
          <p:cNvGraphicFramePr/>
          <p:nvPr/>
        </p:nvGraphicFramePr>
        <p:xfrm>
          <a:off x="170580" y="12353"/>
          <a:ext cx="12056075"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2749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20E74-C50C-8E36-060E-F1E81C8F7C9E}"/>
              </a:ext>
            </a:extLst>
          </p:cNvPr>
          <p:cNvSpPr>
            <a:spLocks noGrp="1"/>
          </p:cNvSpPr>
          <p:nvPr>
            <p:ph type="title"/>
          </p:nvPr>
        </p:nvSpPr>
        <p:spPr/>
        <p:txBody>
          <a:bodyPr/>
          <a:lstStyle/>
          <a:p>
            <a:r>
              <a:rPr lang="en-US" dirty="0"/>
              <a:t>3.  God Restores (</a:t>
            </a:r>
            <a:r>
              <a:rPr lang="en-US" dirty="0" err="1"/>
              <a:t>Chs</a:t>
            </a:r>
            <a:r>
              <a:rPr lang="en-US" dirty="0"/>
              <a:t> 17-18)</a:t>
            </a:r>
          </a:p>
        </p:txBody>
      </p:sp>
      <p:sp>
        <p:nvSpPr>
          <p:cNvPr id="3" name="Content Placeholder 2">
            <a:extLst>
              <a:ext uri="{FF2B5EF4-FFF2-40B4-BE49-F238E27FC236}">
                <a16:creationId xmlns:a16="http://schemas.microsoft.com/office/drawing/2014/main" id="{FCEABC93-2E37-0CE8-8810-F29706D11947}"/>
              </a:ext>
            </a:extLst>
          </p:cNvPr>
          <p:cNvSpPr>
            <a:spLocks noGrp="1"/>
          </p:cNvSpPr>
          <p:nvPr>
            <p:ph idx="1"/>
          </p:nvPr>
        </p:nvSpPr>
        <p:spPr/>
        <p:txBody>
          <a:bodyPr vert="horz" lIns="91440" tIns="45720" rIns="91440" bIns="45720" rtlCol="0" anchor="t">
            <a:normAutofit/>
          </a:bodyPr>
          <a:lstStyle/>
          <a:p>
            <a:pPr marL="0" indent="0">
              <a:buNone/>
            </a:pPr>
            <a:r>
              <a:rPr lang="en-HK" sz="4400" b="0" i="0" u="none" strike="noStrike" dirty="0">
                <a:effectLst/>
                <a:latin typeface="system-ui"/>
              </a:rPr>
              <a:t>Many are the plans in a person’s heart,</a:t>
            </a:r>
            <a:br>
              <a:rPr lang="en-HK" sz="4400" dirty="0"/>
            </a:br>
            <a:r>
              <a:rPr lang="en-HK" sz="4400" b="0" i="0" u="none" strike="noStrike" dirty="0">
                <a:effectLst/>
                <a:latin typeface="Courier New"/>
                <a:cs typeface="Courier New"/>
              </a:rPr>
              <a:t>   </a:t>
            </a:r>
            <a:r>
              <a:rPr lang="en-HK" sz="4400" b="0" i="0" u="none" strike="noStrike" dirty="0">
                <a:effectLst/>
                <a:latin typeface="system-ui"/>
              </a:rPr>
              <a:t>but it is the Lord’s purpose that prevails</a:t>
            </a:r>
            <a:r>
              <a:rPr lang="en-HK" sz="4400" dirty="0">
                <a:latin typeface="system-ui"/>
              </a:rPr>
              <a:t> </a:t>
            </a:r>
            <a:endParaRPr lang="en-HK" sz="4400" b="0" i="0" u="none" strike="noStrike" dirty="0">
              <a:effectLst/>
              <a:latin typeface="system-ui"/>
            </a:endParaRPr>
          </a:p>
          <a:p>
            <a:pPr marL="0" indent="0" algn="r">
              <a:buNone/>
            </a:pPr>
            <a:r>
              <a:rPr lang="en-HK" sz="3600" dirty="0">
                <a:latin typeface="system-ui"/>
              </a:rPr>
              <a:t>- Proverbs 19:21</a:t>
            </a:r>
            <a:endParaRPr lang="en-US" sz="4800" dirty="0"/>
          </a:p>
        </p:txBody>
      </p:sp>
    </p:spTree>
    <p:extLst>
      <p:ext uri="{BB962C8B-B14F-4D97-AF65-F5344CB8AC3E}">
        <p14:creationId xmlns:p14="http://schemas.microsoft.com/office/powerpoint/2010/main" val="3336323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EABC93-2E37-0CE8-8810-F29706D11947}"/>
              </a:ext>
            </a:extLst>
          </p:cNvPr>
          <p:cNvSpPr>
            <a:spLocks noGrp="1"/>
          </p:cNvSpPr>
          <p:nvPr>
            <p:ph idx="1"/>
          </p:nvPr>
        </p:nvSpPr>
        <p:spPr>
          <a:xfrm>
            <a:off x="838200" y="871538"/>
            <a:ext cx="10515600" cy="5305425"/>
          </a:xfrm>
        </p:spPr>
        <p:txBody>
          <a:bodyPr vert="horz" lIns="91440" tIns="45720" rIns="91440" bIns="45720" rtlCol="0" anchor="t">
            <a:normAutofit fontScale="92500" lnSpcReduction="20000"/>
          </a:bodyPr>
          <a:lstStyle/>
          <a:p>
            <a:pPr marL="0" indent="0">
              <a:buNone/>
            </a:pPr>
            <a:r>
              <a:rPr lang="en-HK" sz="4400" b="0" i="0" u="none" strike="noStrike" dirty="0">
                <a:effectLst/>
                <a:latin typeface="system-ui"/>
              </a:rPr>
              <a:t>18:6 David’s army marched out of the city to fight Israel, </a:t>
            </a:r>
            <a:r>
              <a:rPr lang="en-HK" sz="4400" b="0" i="0" u="none" strike="noStrike" dirty="0">
                <a:solidFill>
                  <a:srgbClr val="FFC000"/>
                </a:solidFill>
                <a:effectLst/>
                <a:latin typeface="system-ui"/>
              </a:rPr>
              <a:t>and the battle took place in the forest of Ephraim. …</a:t>
            </a:r>
            <a:r>
              <a:rPr lang="en-HK" sz="4400" b="0" i="0" u="none" strike="noStrike" dirty="0">
                <a:effectLst/>
                <a:latin typeface="system-ui"/>
              </a:rPr>
              <a:t> 8 The battle spread out over the whole countryside, </a:t>
            </a:r>
            <a:r>
              <a:rPr lang="en-HK" sz="4400" b="0" i="0" u="none" strike="noStrike" dirty="0">
                <a:solidFill>
                  <a:srgbClr val="FFC000"/>
                </a:solidFill>
                <a:effectLst/>
                <a:latin typeface="system-ui"/>
              </a:rPr>
              <a:t>and the forest swallowed up more men that day than the sword.</a:t>
            </a:r>
            <a:r>
              <a:rPr lang="en-HK" sz="4400" dirty="0">
                <a:solidFill>
                  <a:srgbClr val="FFC000"/>
                </a:solidFill>
                <a:latin typeface="system-ui"/>
              </a:rPr>
              <a:t> </a:t>
            </a:r>
            <a:r>
              <a:rPr lang="en-HK" sz="4400" b="0" i="0" u="none" strike="noStrike" dirty="0">
                <a:solidFill>
                  <a:srgbClr val="FFC000"/>
                </a:solidFill>
                <a:effectLst/>
                <a:latin typeface="system-ui"/>
              </a:rPr>
              <a:t> </a:t>
            </a:r>
            <a:r>
              <a:rPr lang="en-HK" sz="4400" b="0" i="0" u="none" strike="noStrike" dirty="0">
                <a:effectLst/>
                <a:latin typeface="system-ui"/>
              </a:rPr>
              <a:t>9 Now Absalom happened to meet David’s men. He was riding his mule, and as the mule went under the thick branches of a large oak, </a:t>
            </a:r>
            <a:r>
              <a:rPr lang="en-HK" sz="4400" b="0" i="0" u="none" strike="noStrike" dirty="0">
                <a:solidFill>
                  <a:srgbClr val="FFC000"/>
                </a:solidFill>
                <a:effectLst/>
                <a:latin typeface="system-ui"/>
              </a:rPr>
              <a:t>Absalom’s hair got caught in the tree. </a:t>
            </a:r>
            <a:r>
              <a:rPr lang="en-HK" sz="4400" b="0" i="0" u="none" strike="noStrike" dirty="0">
                <a:effectLst/>
                <a:latin typeface="system-ui"/>
              </a:rPr>
              <a:t>He was left hanging in midair, while the mule he was riding kept on going.</a:t>
            </a:r>
            <a:endParaRPr lang="en-US" dirty="0"/>
          </a:p>
        </p:txBody>
      </p:sp>
    </p:spTree>
    <p:extLst>
      <p:ext uri="{BB962C8B-B14F-4D97-AF65-F5344CB8AC3E}">
        <p14:creationId xmlns:p14="http://schemas.microsoft.com/office/powerpoint/2010/main" val="190018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rain falling on a railing&#10;&#10;Description automatically generated">
            <a:extLst>
              <a:ext uri="{FF2B5EF4-FFF2-40B4-BE49-F238E27FC236}">
                <a16:creationId xmlns:a16="http://schemas.microsoft.com/office/drawing/2014/main" id="{ED76FA1C-1F4C-E4C3-3844-2EF78E640B02}"/>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2269956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Dark clouds in the sky&#10;&#10;Description automatically generated">
            <a:extLst>
              <a:ext uri="{FF2B5EF4-FFF2-40B4-BE49-F238E27FC236}">
                <a16:creationId xmlns:a16="http://schemas.microsoft.com/office/drawing/2014/main" id="{55A484E5-D78C-DF48-56F2-CD03003AC16A}"/>
              </a:ext>
            </a:extLst>
          </p:cNvPr>
          <p:cNvPicPr>
            <a:picLocks noGrp="1" noChangeAspect="1"/>
          </p:cNvPicPr>
          <p:nvPr>
            <p:ph idx="1"/>
          </p:nvPr>
        </p:nvPicPr>
        <p:blipFill rotWithShape="1">
          <a:blip r:embed="rId2"/>
          <a:srcRect t="1560" b="13869"/>
          <a:stretch/>
        </p:blipFill>
        <p:spPr>
          <a:xfrm>
            <a:off x="20" y="1282"/>
            <a:ext cx="12191980" cy="6856718"/>
          </a:xfrm>
          <a:prstGeom prst="rect">
            <a:avLst/>
          </a:prstGeom>
        </p:spPr>
      </p:pic>
    </p:spTree>
    <p:extLst>
      <p:ext uri="{BB962C8B-B14F-4D97-AF65-F5344CB8AC3E}">
        <p14:creationId xmlns:p14="http://schemas.microsoft.com/office/powerpoint/2010/main" val="3234020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field of pink flowers&#10;&#10;Description automatically generated">
            <a:extLst>
              <a:ext uri="{FF2B5EF4-FFF2-40B4-BE49-F238E27FC236}">
                <a16:creationId xmlns:a16="http://schemas.microsoft.com/office/drawing/2014/main" id="{DEBA7038-A52E-A07C-E100-F3505E97307F}"/>
              </a:ext>
            </a:extLst>
          </p:cNvPr>
          <p:cNvPicPr>
            <a:picLocks noChangeAspect="1"/>
          </p:cNvPicPr>
          <p:nvPr/>
        </p:nvPicPr>
        <p:blipFill>
          <a:blip r:embed="rId2"/>
          <a:stretch>
            <a:fillRect/>
          </a:stretch>
        </p:blipFill>
        <p:spPr>
          <a:xfrm>
            <a:off x="0" y="0"/>
            <a:ext cx="12192000" cy="8128000"/>
          </a:xfrm>
          <a:prstGeom prst="rect">
            <a:avLst/>
          </a:prstGeom>
        </p:spPr>
      </p:pic>
      <p:sp>
        <p:nvSpPr>
          <p:cNvPr id="3" name="Content Placeholder 2">
            <a:extLst>
              <a:ext uri="{FF2B5EF4-FFF2-40B4-BE49-F238E27FC236}">
                <a16:creationId xmlns:a16="http://schemas.microsoft.com/office/drawing/2014/main" id="{1F1E51C6-F381-B8CC-B6B7-7ECB1A65552A}"/>
              </a:ext>
            </a:extLst>
          </p:cNvPr>
          <p:cNvSpPr>
            <a:spLocks noGrp="1"/>
          </p:cNvSpPr>
          <p:nvPr>
            <p:ph idx="1"/>
          </p:nvPr>
        </p:nvSpPr>
        <p:spPr>
          <a:xfrm>
            <a:off x="838200" y="681831"/>
            <a:ext cx="10515600" cy="4351338"/>
          </a:xfrm>
        </p:spPr>
        <p:txBody>
          <a:bodyPr>
            <a:normAutofit lnSpcReduction="10000"/>
          </a:bodyPr>
          <a:lstStyle/>
          <a:p>
            <a:pPr marL="0" indent="0" algn="ctr">
              <a:buNone/>
            </a:pPr>
            <a:r>
              <a:rPr lang="en-US" sz="4000" dirty="0">
                <a:solidFill>
                  <a:schemeClr val="bg1">
                    <a:lumMod val="65000"/>
                    <a:lumOff val="35000"/>
                  </a:schemeClr>
                </a:solidFill>
              </a:rPr>
              <a:t>“Look! God’s dwelling place is now among the people, and he will dwell with them. They will be his people, and God himself will be with them and be their God. ‘He will wipe every tear from their eyes. There will be no more death’ or mourning or crying or pain, for the old order of things has passed away.”</a:t>
            </a:r>
          </a:p>
          <a:p>
            <a:pPr marL="0" indent="0" algn="ctr">
              <a:buNone/>
            </a:pPr>
            <a:r>
              <a:rPr lang="en-US" sz="3200" dirty="0">
                <a:solidFill>
                  <a:schemeClr val="bg1">
                    <a:lumMod val="65000"/>
                    <a:lumOff val="35000"/>
                  </a:schemeClr>
                </a:solidFill>
              </a:rPr>
              <a:t>(Revelation 21:3-4) </a:t>
            </a:r>
          </a:p>
        </p:txBody>
      </p:sp>
    </p:spTree>
    <p:extLst>
      <p:ext uri="{BB962C8B-B14F-4D97-AF65-F5344CB8AC3E}">
        <p14:creationId xmlns:p14="http://schemas.microsoft.com/office/powerpoint/2010/main" val="3773641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large building on fire&#10;&#10;Description automatically generated">
            <a:extLst>
              <a:ext uri="{FF2B5EF4-FFF2-40B4-BE49-F238E27FC236}">
                <a16:creationId xmlns:a16="http://schemas.microsoft.com/office/drawing/2014/main" id="{1370B705-9642-0549-D8C7-B41CC195923D}"/>
              </a:ext>
            </a:extLst>
          </p:cNvPr>
          <p:cNvPicPr>
            <a:picLocks noGrp="1" noChangeAspect="1"/>
          </p:cNvPicPr>
          <p:nvPr>
            <p:ph idx="1"/>
          </p:nvPr>
        </p:nvPicPr>
        <p:blipFill rotWithShape="1">
          <a:blip r:embed="rId2"/>
          <a:srcRect t="3562" b="14635"/>
          <a:stretch/>
        </p:blipFill>
        <p:spPr>
          <a:xfrm>
            <a:off x="20" y="1282"/>
            <a:ext cx="12191980" cy="6856718"/>
          </a:xfrm>
          <a:prstGeom prst="rect">
            <a:avLst/>
          </a:prstGeom>
        </p:spPr>
      </p:pic>
    </p:spTree>
    <p:extLst>
      <p:ext uri="{BB962C8B-B14F-4D97-AF65-F5344CB8AC3E}">
        <p14:creationId xmlns:p14="http://schemas.microsoft.com/office/powerpoint/2010/main" val="3971770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08F839-25B4-9C75-DDAE-18E96D226BDC}"/>
              </a:ext>
            </a:extLst>
          </p:cNvPr>
          <p:cNvSpPr>
            <a:spLocks noGrp="1"/>
          </p:cNvSpPr>
          <p:nvPr>
            <p:ph idx="1"/>
          </p:nvPr>
        </p:nvSpPr>
        <p:spPr>
          <a:xfrm>
            <a:off x="838200" y="685800"/>
            <a:ext cx="10515600" cy="5491163"/>
          </a:xfrm>
        </p:spPr>
        <p:txBody>
          <a:bodyPr/>
          <a:lstStyle/>
          <a:p>
            <a:pPr marL="0" indent="0" algn="ctr">
              <a:buNone/>
            </a:pPr>
            <a:r>
              <a:rPr lang="en-US" sz="4000" dirty="0"/>
              <a:t>“For David had done what was right in the eyes of the Lord and had not failed to keep any of the Lord’s commands all the days of his life—</a:t>
            </a:r>
            <a:r>
              <a:rPr lang="en-US" sz="4000" b="1" dirty="0"/>
              <a:t>except in the case of Uriah the Hittite</a:t>
            </a:r>
            <a:r>
              <a:rPr lang="en-US" sz="4000" dirty="0"/>
              <a:t>”</a:t>
            </a:r>
          </a:p>
          <a:p>
            <a:pPr marL="0" indent="0" algn="ctr">
              <a:buNone/>
            </a:pPr>
            <a:r>
              <a:rPr lang="en-US" dirty="0"/>
              <a:t>- 1 Kings 15:5</a:t>
            </a:r>
          </a:p>
        </p:txBody>
      </p:sp>
    </p:spTree>
    <p:extLst>
      <p:ext uri="{BB962C8B-B14F-4D97-AF65-F5344CB8AC3E}">
        <p14:creationId xmlns:p14="http://schemas.microsoft.com/office/powerpoint/2010/main" val="3633861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8B72F2C-CC87-9014-0158-13442888C970}"/>
              </a:ext>
            </a:extLst>
          </p:cNvPr>
          <p:cNvGraphicFramePr/>
          <p:nvPr>
            <p:extLst>
              <p:ext uri="{D42A27DB-BD31-4B8C-83A1-F6EECF244321}">
                <p14:modId xmlns:p14="http://schemas.microsoft.com/office/powerpoint/2010/main" val="170182515"/>
              </p:ext>
            </p:extLst>
          </p:nvPr>
        </p:nvGraphicFramePr>
        <p:xfrm>
          <a:off x="170580" y="12353"/>
          <a:ext cx="12056075"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6532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20E74-C50C-8E36-060E-F1E81C8F7C9E}"/>
              </a:ext>
            </a:extLst>
          </p:cNvPr>
          <p:cNvSpPr>
            <a:spLocks noGrp="1"/>
          </p:cNvSpPr>
          <p:nvPr>
            <p:ph type="title"/>
          </p:nvPr>
        </p:nvSpPr>
        <p:spPr/>
        <p:txBody>
          <a:bodyPr/>
          <a:lstStyle/>
          <a:p>
            <a:r>
              <a:rPr lang="en-US" dirty="0"/>
              <a:t>1. Sin Reverberates (Chs13-15)</a:t>
            </a:r>
          </a:p>
        </p:txBody>
      </p:sp>
      <p:sp>
        <p:nvSpPr>
          <p:cNvPr id="3" name="Content Placeholder 2">
            <a:extLst>
              <a:ext uri="{FF2B5EF4-FFF2-40B4-BE49-F238E27FC236}">
                <a16:creationId xmlns:a16="http://schemas.microsoft.com/office/drawing/2014/main" id="{FCEABC93-2E37-0CE8-8810-F29706D11947}"/>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028470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20E74-C50C-8E36-060E-F1E81C8F7C9E}"/>
              </a:ext>
            </a:extLst>
          </p:cNvPr>
          <p:cNvSpPr>
            <a:spLocks noGrp="1"/>
          </p:cNvSpPr>
          <p:nvPr>
            <p:ph type="title"/>
          </p:nvPr>
        </p:nvSpPr>
        <p:spPr/>
        <p:txBody>
          <a:bodyPr/>
          <a:lstStyle/>
          <a:p>
            <a:r>
              <a:rPr lang="en-US" dirty="0"/>
              <a:t>1. Sin Reverberates (Chs13-15)</a:t>
            </a:r>
          </a:p>
        </p:txBody>
      </p:sp>
      <p:sp>
        <p:nvSpPr>
          <p:cNvPr id="3" name="Content Placeholder 2">
            <a:extLst>
              <a:ext uri="{FF2B5EF4-FFF2-40B4-BE49-F238E27FC236}">
                <a16:creationId xmlns:a16="http://schemas.microsoft.com/office/drawing/2014/main" id="{FCEABC93-2E37-0CE8-8810-F29706D11947}"/>
              </a:ext>
            </a:extLst>
          </p:cNvPr>
          <p:cNvSpPr>
            <a:spLocks noGrp="1"/>
          </p:cNvSpPr>
          <p:nvPr>
            <p:ph idx="1"/>
          </p:nvPr>
        </p:nvSpPr>
        <p:spPr/>
        <p:txBody>
          <a:bodyPr>
            <a:normAutofit/>
          </a:bodyPr>
          <a:lstStyle/>
          <a:p>
            <a:pPr marL="0" indent="0">
              <a:buNone/>
            </a:pPr>
            <a:r>
              <a:rPr lang="en-US" sz="3600" dirty="0"/>
              <a:t>13:21 When King David heard all this, he was furious. 22 And Absalom never said a word to Amnon, either good or bad; he hated Amnon because he had disgraced his sister Tamar.</a:t>
            </a:r>
          </a:p>
          <a:p>
            <a:pPr marL="0" indent="0">
              <a:buNone/>
            </a:pPr>
            <a:endParaRPr lang="en-US" sz="3600" dirty="0"/>
          </a:p>
        </p:txBody>
      </p:sp>
    </p:spTree>
    <p:extLst>
      <p:ext uri="{BB962C8B-B14F-4D97-AF65-F5344CB8AC3E}">
        <p14:creationId xmlns:p14="http://schemas.microsoft.com/office/powerpoint/2010/main" val="2426346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8B72F2C-CC87-9014-0158-13442888C970}"/>
              </a:ext>
            </a:extLst>
          </p:cNvPr>
          <p:cNvGraphicFramePr/>
          <p:nvPr/>
        </p:nvGraphicFramePr>
        <p:xfrm>
          <a:off x="170580" y="12353"/>
          <a:ext cx="12056075"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7442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4350F3E-9050-AA42-7F13-035AF04DCFB1}"/>
              </a:ext>
            </a:extLst>
          </p:cNvPr>
          <p:cNvSpPr>
            <a:spLocks noGrp="1"/>
          </p:cNvSpPr>
          <p:nvPr>
            <p:ph sz="half" idx="2"/>
          </p:nvPr>
        </p:nvSpPr>
        <p:spPr>
          <a:xfrm>
            <a:off x="4186238" y="1253331"/>
            <a:ext cx="7091362" cy="4351338"/>
          </a:xfrm>
        </p:spPr>
        <p:txBody>
          <a:bodyPr>
            <a:normAutofit/>
          </a:bodyPr>
          <a:lstStyle/>
          <a:p>
            <a:pPr marL="0" indent="0">
              <a:buNone/>
            </a:pPr>
            <a:r>
              <a:rPr lang="en-US" sz="3600" b="0" i="0" u="none" strike="noStrike" dirty="0">
                <a:effectLst/>
                <a:latin typeface="Arial" panose="020B0604020202020204" pitchFamily="34" charset="0"/>
              </a:rPr>
              <a:t>“The temporal nature of human justice serves as a picture of God’s final justice.  It presents the abuser an opportunity to come face to face with the reality and severity of his sin.  It is a call to the abuser to repent....”  </a:t>
            </a:r>
          </a:p>
          <a:p>
            <a:pPr marL="0" indent="0" algn="r">
              <a:buNone/>
            </a:pPr>
            <a:endParaRPr lang="en-US" sz="700" dirty="0">
              <a:latin typeface="Arial" panose="020B0604020202020204" pitchFamily="34" charset="0"/>
            </a:endParaRPr>
          </a:p>
          <a:p>
            <a:pPr marL="0" indent="0" algn="r">
              <a:buNone/>
            </a:pPr>
            <a:r>
              <a:rPr lang="en-US" dirty="0">
                <a:latin typeface="Arial" panose="020B0604020202020204" pitchFamily="34" charset="0"/>
              </a:rPr>
              <a:t>-Rachael </a:t>
            </a:r>
            <a:r>
              <a:rPr lang="en-US" dirty="0" err="1">
                <a:latin typeface="Arial" panose="020B0604020202020204" pitchFamily="34" charset="0"/>
              </a:rPr>
              <a:t>Denhollander</a:t>
            </a:r>
            <a:endParaRPr lang="en-US" sz="4000" dirty="0"/>
          </a:p>
        </p:txBody>
      </p:sp>
      <p:pic>
        <p:nvPicPr>
          <p:cNvPr id="1026" name="Picture 2" descr="About Rachael | Rachael Denhollander">
            <a:extLst>
              <a:ext uri="{FF2B5EF4-FFF2-40B4-BE49-F238E27FC236}">
                <a16:creationId xmlns:a16="http://schemas.microsoft.com/office/drawing/2014/main" id="{D26619B6-D4B6-3E17-FFFD-5499D7B57FA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1027906"/>
            <a:ext cx="290089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286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8B72F2C-CC87-9014-0158-13442888C970}"/>
              </a:ext>
            </a:extLst>
          </p:cNvPr>
          <p:cNvGraphicFramePr/>
          <p:nvPr/>
        </p:nvGraphicFramePr>
        <p:xfrm>
          <a:off x="170580" y="12353"/>
          <a:ext cx="12056075"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74667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docProps/app.xml><?xml version="1.0" encoding="utf-8"?>
<Properties xmlns="http://schemas.openxmlformats.org/officeDocument/2006/extended-properties" xmlns:vt="http://schemas.openxmlformats.org/officeDocument/2006/docPropsVTypes">
  <Template>Office Theme</Template>
  <TotalTime>70</TotalTime>
  <Words>1047</Words>
  <Application>Microsoft Office PowerPoint</Application>
  <PresentationFormat>Widescreen</PresentationFormat>
  <Paragraphs>53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1. Sin Reverberates (Chs13-15)</vt:lpstr>
      <vt:lpstr>1. Sin Reverberates (Chs13-15)</vt:lpstr>
      <vt:lpstr>PowerPoint Presentation</vt:lpstr>
      <vt:lpstr>PowerPoint Presentation</vt:lpstr>
      <vt:lpstr>PowerPoint Presentation</vt:lpstr>
      <vt:lpstr>2.  Take Refuge in God (ch.15) </vt:lpstr>
      <vt:lpstr>2.  Take Refuge in God (ch.15) </vt:lpstr>
      <vt:lpstr>PowerPoint Presentation</vt:lpstr>
      <vt:lpstr>3.  God Restores (Chs 17-18)</vt:lpstr>
      <vt:lpstr>PowerPoint Presentation</vt:lpstr>
      <vt:lpstr>3.  God Restores (Chs 17-18)</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Heewoo Han</dc:creator>
  <cp:lastModifiedBy>Heewoo Han</cp:lastModifiedBy>
  <cp:revision>23</cp:revision>
  <dcterms:created xsi:type="dcterms:W3CDTF">2024-06-19T06:11:05Z</dcterms:created>
  <dcterms:modified xsi:type="dcterms:W3CDTF">2024-06-22T23:31:53Z</dcterms:modified>
</cp:coreProperties>
</file>