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2786F-E954-9944-81A6-446CE69C7EB3}" v="10" dt="2025-03-29T03:53:16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0"/>
    <p:restoredTop sz="94659"/>
  </p:normalViewPr>
  <p:slideViewPr>
    <p:cSldViewPr snapToGrid="0">
      <p:cViewPr varScale="1">
        <p:scale>
          <a:sx n="85" d="100"/>
          <a:sy n="85" d="100"/>
        </p:scale>
        <p:origin x="192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EEE2786F-E954-9944-81A6-446CE69C7EB3}"/>
    <pc:docChg chg="undo custSel addSld modSld">
      <pc:chgData name="Heewoo Han" userId="c66310b4-e29b-4cca-902b-4b1852bcfbda" providerId="ADAL" clId="{EEE2786F-E954-9944-81A6-446CE69C7EB3}" dt="2025-03-29T05:22:18.744" v="608" actId="20577"/>
      <pc:docMkLst>
        <pc:docMk/>
      </pc:docMkLst>
      <pc:sldChg chg="modSp mod">
        <pc:chgData name="Heewoo Han" userId="c66310b4-e29b-4cca-902b-4b1852bcfbda" providerId="ADAL" clId="{EEE2786F-E954-9944-81A6-446CE69C7EB3}" dt="2025-03-27T07:25:08.810" v="223" actId="20577"/>
        <pc:sldMkLst>
          <pc:docMk/>
          <pc:sldMk cId="3411779313" sldId="269"/>
        </pc:sldMkLst>
        <pc:spChg chg="mod">
          <ac:chgData name="Heewoo Han" userId="c66310b4-e29b-4cca-902b-4b1852bcfbda" providerId="ADAL" clId="{EEE2786F-E954-9944-81A6-446CE69C7EB3}" dt="2025-03-27T07:25:08.810" v="223" actId="20577"/>
          <ac:spMkLst>
            <pc:docMk/>
            <pc:sldMk cId="3411779313" sldId="269"/>
            <ac:spMk id="2" creationId="{F0E7D7C9-331E-08BF-3863-E185A2DDE469}"/>
          </ac:spMkLst>
        </pc:spChg>
        <pc:spChg chg="mod">
          <ac:chgData name="Heewoo Han" userId="c66310b4-e29b-4cca-902b-4b1852bcfbda" providerId="ADAL" clId="{EEE2786F-E954-9944-81A6-446CE69C7EB3}" dt="2025-03-27T07:23:17.153" v="38" actId="404"/>
          <ac:spMkLst>
            <pc:docMk/>
            <pc:sldMk cId="3411779313" sldId="269"/>
            <ac:spMk id="3" creationId="{FB58556B-790E-6A67-C31C-A2AE24D7350C}"/>
          </ac:spMkLst>
        </pc:spChg>
      </pc:sldChg>
      <pc:sldChg chg="addSp modSp add mod setBg">
        <pc:chgData name="Heewoo Han" userId="c66310b4-e29b-4cca-902b-4b1852bcfbda" providerId="ADAL" clId="{EEE2786F-E954-9944-81A6-446CE69C7EB3}" dt="2025-03-27T07:26:55.020" v="234" actId="1076"/>
        <pc:sldMkLst>
          <pc:docMk/>
          <pc:sldMk cId="703946485" sldId="270"/>
        </pc:sldMkLst>
        <pc:spChg chg="mod">
          <ac:chgData name="Heewoo Han" userId="c66310b4-e29b-4cca-902b-4b1852bcfbda" providerId="ADAL" clId="{EEE2786F-E954-9944-81A6-446CE69C7EB3}" dt="2025-03-27T07:26:40.531" v="227" actId="26606"/>
          <ac:spMkLst>
            <pc:docMk/>
            <pc:sldMk cId="703946485" sldId="270"/>
            <ac:spMk id="2" creationId="{4FE716F4-C965-D1C2-A7B5-821731E3C555}"/>
          </ac:spMkLst>
        </pc:spChg>
        <pc:spChg chg="mod">
          <ac:chgData name="Heewoo Han" userId="c66310b4-e29b-4cca-902b-4b1852bcfbda" providerId="ADAL" clId="{EEE2786F-E954-9944-81A6-446CE69C7EB3}" dt="2025-03-27T07:26:48.805" v="232" actId="403"/>
          <ac:spMkLst>
            <pc:docMk/>
            <pc:sldMk cId="703946485" sldId="270"/>
            <ac:spMk id="3" creationId="{A67D6773-738D-B646-5C7D-209290F7BA2D}"/>
          </ac:spMkLst>
        </pc:spChg>
        <pc:spChg chg="add">
          <ac:chgData name="Heewoo Han" userId="c66310b4-e29b-4cca-902b-4b1852bcfbda" providerId="ADAL" clId="{EEE2786F-E954-9944-81A6-446CE69C7EB3}" dt="2025-03-27T07:26:40.531" v="227" actId="26606"/>
          <ac:spMkLst>
            <pc:docMk/>
            <pc:sldMk cId="703946485" sldId="270"/>
            <ac:spMk id="9223" creationId="{04812C46-200A-4DEB-A05E-3ED6C68C2387}"/>
          </ac:spMkLst>
        </pc:spChg>
        <pc:spChg chg="add">
          <ac:chgData name="Heewoo Han" userId="c66310b4-e29b-4cca-902b-4b1852bcfbda" providerId="ADAL" clId="{EEE2786F-E954-9944-81A6-446CE69C7EB3}" dt="2025-03-27T07:26:40.531" v="227" actId="26606"/>
          <ac:spMkLst>
            <pc:docMk/>
            <pc:sldMk cId="703946485" sldId="270"/>
            <ac:spMk id="9225" creationId="{D1EA859B-E555-4109-94F3-6700E046E008}"/>
          </ac:spMkLst>
        </pc:spChg>
        <pc:picChg chg="add mod ord">
          <ac:chgData name="Heewoo Han" userId="c66310b4-e29b-4cca-902b-4b1852bcfbda" providerId="ADAL" clId="{EEE2786F-E954-9944-81A6-446CE69C7EB3}" dt="2025-03-27T07:26:55.020" v="234" actId="1076"/>
          <ac:picMkLst>
            <pc:docMk/>
            <pc:sldMk cId="703946485" sldId="270"/>
            <ac:picMk id="9218" creationId="{95ED95BD-D73F-5597-7032-521319AA5BE9}"/>
          </ac:picMkLst>
        </pc:picChg>
      </pc:sldChg>
      <pc:sldChg chg="modSp add mod">
        <pc:chgData name="Heewoo Han" userId="c66310b4-e29b-4cca-902b-4b1852bcfbda" providerId="ADAL" clId="{EEE2786F-E954-9944-81A6-446CE69C7EB3}" dt="2025-03-29T05:22:18.744" v="608" actId="20577"/>
        <pc:sldMkLst>
          <pc:docMk/>
          <pc:sldMk cId="3254387262" sldId="271"/>
        </pc:sldMkLst>
        <pc:spChg chg="mod">
          <ac:chgData name="Heewoo Han" userId="c66310b4-e29b-4cca-902b-4b1852bcfbda" providerId="ADAL" clId="{EEE2786F-E954-9944-81A6-446CE69C7EB3}" dt="2025-03-27T07:25:15.820" v="225"/>
          <ac:spMkLst>
            <pc:docMk/>
            <pc:sldMk cId="3254387262" sldId="271"/>
            <ac:spMk id="2" creationId="{A57AD8C1-E1F7-2517-9AE5-C503AD03830A}"/>
          </ac:spMkLst>
        </pc:spChg>
        <pc:spChg chg="mod">
          <ac:chgData name="Heewoo Han" userId="c66310b4-e29b-4cca-902b-4b1852bcfbda" providerId="ADAL" clId="{EEE2786F-E954-9944-81A6-446CE69C7EB3}" dt="2025-03-29T05:22:18.744" v="608" actId="20577"/>
          <ac:spMkLst>
            <pc:docMk/>
            <pc:sldMk cId="3254387262" sldId="271"/>
            <ac:spMk id="3" creationId="{D096A2A5-434D-AE8A-0544-0B4BF0A4A04D}"/>
          </ac:spMkLst>
        </pc:spChg>
      </pc:sldChg>
      <pc:sldChg chg="addSp delSp modSp new mod setBg setClrOvrMap">
        <pc:chgData name="Heewoo Han" userId="c66310b4-e29b-4cca-902b-4b1852bcfbda" providerId="ADAL" clId="{EEE2786F-E954-9944-81A6-446CE69C7EB3}" dt="2025-03-27T07:29:20.159" v="313" actId="26606"/>
        <pc:sldMkLst>
          <pc:docMk/>
          <pc:sldMk cId="3260200324" sldId="272"/>
        </pc:sldMkLst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10" creationId="{F3060C83-F051-4F0E-ABAD-AA0DFC48B218}"/>
          </ac:spMkLst>
        </pc:spChg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12" creationId="{83C98ABE-055B-441F-B07E-44F97F083C39}"/>
          </ac:spMkLst>
        </pc:spChg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14" creationId="{29FDB030-9B49-4CED-8CCD-4D99382388AC}"/>
          </ac:spMkLst>
        </pc:spChg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16" creationId="{3783CA14-24A1-485C-8B30-D6A5D87987AD}"/>
          </ac:spMkLst>
        </pc:spChg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18" creationId="{9A97C86A-04D6-40F7-AE84-31AB43E6A846}"/>
          </ac:spMkLst>
        </pc:spChg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20" creationId="{FF9F2414-84E8-453E-B1F3-389FDE8192D9}"/>
          </ac:spMkLst>
        </pc:spChg>
        <pc:spChg chg="add">
          <ac:chgData name="Heewoo Han" userId="c66310b4-e29b-4cca-902b-4b1852bcfbda" providerId="ADAL" clId="{EEE2786F-E954-9944-81A6-446CE69C7EB3}" dt="2025-03-27T07:29:20.159" v="313" actId="26606"/>
          <ac:spMkLst>
            <pc:docMk/>
            <pc:sldMk cId="3260200324" sldId="272"/>
            <ac:spMk id="22" creationId="{3ECA69A1-7536-43AC-85EF-C7106179F5ED}"/>
          </ac:spMkLst>
        </pc:spChg>
        <pc:picChg chg="add mod">
          <ac:chgData name="Heewoo Han" userId="c66310b4-e29b-4cca-902b-4b1852bcfbda" providerId="ADAL" clId="{EEE2786F-E954-9944-81A6-446CE69C7EB3}" dt="2025-03-27T07:29:20.159" v="313" actId="26606"/>
          <ac:picMkLst>
            <pc:docMk/>
            <pc:sldMk cId="3260200324" sldId="272"/>
            <ac:picMk id="5" creationId="{9B87B72C-0DE2-28D7-F1B3-E4DB39D1C027}"/>
          </ac:picMkLst>
        </pc:picChg>
      </pc:sldChg>
      <pc:sldChg chg="addSp delSp modSp new mod setBg">
        <pc:chgData name="Heewoo Han" userId="c66310b4-e29b-4cca-902b-4b1852bcfbda" providerId="ADAL" clId="{EEE2786F-E954-9944-81A6-446CE69C7EB3}" dt="2025-03-27T07:29:59.944" v="323" actId="26606"/>
        <pc:sldMkLst>
          <pc:docMk/>
          <pc:sldMk cId="4036150180" sldId="273"/>
        </pc:sldMkLst>
        <pc:spChg chg="add">
          <ac:chgData name="Heewoo Han" userId="c66310b4-e29b-4cca-902b-4b1852bcfbda" providerId="ADAL" clId="{EEE2786F-E954-9944-81A6-446CE69C7EB3}" dt="2025-03-27T07:29:59.944" v="323" actId="26606"/>
          <ac:spMkLst>
            <pc:docMk/>
            <pc:sldMk cId="4036150180" sldId="273"/>
            <ac:spMk id="13" creationId="{A9F529C3-C941-49FD-8C67-82F134F64BDB}"/>
          </ac:spMkLst>
        </pc:spChg>
        <pc:spChg chg="add">
          <ac:chgData name="Heewoo Han" userId="c66310b4-e29b-4cca-902b-4b1852bcfbda" providerId="ADAL" clId="{EEE2786F-E954-9944-81A6-446CE69C7EB3}" dt="2025-03-27T07:29:59.944" v="323" actId="26606"/>
          <ac:spMkLst>
            <pc:docMk/>
            <pc:sldMk cId="4036150180" sldId="273"/>
            <ac:spMk id="15" creationId="{20586029-32A0-47E5-9AEC-AE3ABA6B94D0}"/>
          </ac:spMkLst>
        </pc:spChg>
        <pc:picChg chg="add mod ord">
          <ac:chgData name="Heewoo Han" userId="c66310b4-e29b-4cca-902b-4b1852bcfbda" providerId="ADAL" clId="{EEE2786F-E954-9944-81A6-446CE69C7EB3}" dt="2025-03-27T07:29:59.944" v="323" actId="26606"/>
          <ac:picMkLst>
            <pc:docMk/>
            <pc:sldMk cId="4036150180" sldId="273"/>
            <ac:picMk id="6" creationId="{63B48147-CC59-9387-392F-08EB446280F9}"/>
          </ac:picMkLst>
        </pc:picChg>
        <pc:picChg chg="add mod">
          <ac:chgData name="Heewoo Han" userId="c66310b4-e29b-4cca-902b-4b1852bcfbda" providerId="ADAL" clId="{EEE2786F-E954-9944-81A6-446CE69C7EB3}" dt="2025-03-27T07:29:59.944" v="323" actId="26606"/>
          <ac:picMkLst>
            <pc:docMk/>
            <pc:sldMk cId="4036150180" sldId="273"/>
            <ac:picMk id="8" creationId="{1932BAAA-CE43-DAFC-11F3-7141775805DF}"/>
          </ac:picMkLst>
        </pc:picChg>
        <pc:cxnChg chg="add">
          <ac:chgData name="Heewoo Han" userId="c66310b4-e29b-4cca-902b-4b1852bcfbda" providerId="ADAL" clId="{EEE2786F-E954-9944-81A6-446CE69C7EB3}" dt="2025-03-27T07:29:59.944" v="323" actId="26606"/>
          <ac:cxnSpMkLst>
            <pc:docMk/>
            <pc:sldMk cId="4036150180" sldId="273"/>
            <ac:cxnSpMk id="17" creationId="{8C730EAB-A532-4295-A302-FB4B90DB9F5E}"/>
          </ac:cxnSpMkLst>
        </pc:cxnChg>
      </pc:sldChg>
      <pc:sldChg chg="modSp add mod">
        <pc:chgData name="Heewoo Han" userId="c66310b4-e29b-4cca-902b-4b1852bcfbda" providerId="ADAL" clId="{EEE2786F-E954-9944-81A6-446CE69C7EB3}" dt="2025-03-29T03:56:02.966" v="502" actId="20577"/>
        <pc:sldMkLst>
          <pc:docMk/>
          <pc:sldMk cId="2180447882" sldId="274"/>
        </pc:sldMkLst>
        <pc:spChg chg="mod">
          <ac:chgData name="Heewoo Han" userId="c66310b4-e29b-4cca-902b-4b1852bcfbda" providerId="ADAL" clId="{EEE2786F-E954-9944-81A6-446CE69C7EB3}" dt="2025-03-29T03:53:23.550" v="356" actId="20577"/>
          <ac:spMkLst>
            <pc:docMk/>
            <pc:sldMk cId="2180447882" sldId="274"/>
            <ac:spMk id="5" creationId="{A6E6CA20-5D34-7A43-8F40-E90510BF7931}"/>
          </ac:spMkLst>
        </pc:spChg>
        <pc:spChg chg="mod">
          <ac:chgData name="Heewoo Han" userId="c66310b4-e29b-4cca-902b-4b1852bcfbda" providerId="ADAL" clId="{EEE2786F-E954-9944-81A6-446CE69C7EB3}" dt="2025-03-29T03:56:02.966" v="502" actId="20577"/>
          <ac:spMkLst>
            <pc:docMk/>
            <pc:sldMk cId="2180447882" sldId="274"/>
            <ac:spMk id="6" creationId="{1123F38F-2CD2-6F9E-AECF-EEBB333776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2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5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4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3C76C8C-B7F1-ED41-A186-4AF58D0054E5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3870925-8BB3-1542-8D4E-590EDC0B0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22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8C18-6B50-94BA-7A19-FD6675A39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539C0-4549-3484-C920-706919C08B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Why Did Jesus Say “Let the Little Children Come to Me”?">
            <a:extLst>
              <a:ext uri="{FF2B5EF4-FFF2-40B4-BE49-F238E27FC236}">
                <a16:creationId xmlns:a16="http://schemas.microsoft.com/office/drawing/2014/main" id="{DDC37BD1-AD9F-9687-8052-96A3D7BD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418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5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180" name="Rectangle 717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9D4087-0471-E0EB-86B0-EBD11C29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2.  The Asking Will Receive (v.15-17)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ED049-AE19-E965-44F9-719FB450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2" y="1974716"/>
            <a:ext cx="4646905" cy="43816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17 Truly I tell you, anyone who will not </a:t>
            </a:r>
            <a:r>
              <a:rPr lang="en-US" sz="3200" dirty="0">
                <a:solidFill>
                  <a:srgbClr val="FFC000"/>
                </a:solidFill>
              </a:rPr>
              <a:t>receive</a:t>
            </a:r>
            <a:r>
              <a:rPr lang="en-US" sz="3200" dirty="0"/>
              <a:t> the kingdom of God like a little child will never enter it.”</a:t>
            </a:r>
          </a:p>
          <a:p>
            <a:r>
              <a:rPr lang="en-US" sz="3200" dirty="0"/>
              <a:t>18 A certain ruler asked him, “Good teacher, what </a:t>
            </a:r>
            <a:r>
              <a:rPr lang="en-US" sz="3200" dirty="0">
                <a:solidFill>
                  <a:srgbClr val="FFC000"/>
                </a:solidFill>
              </a:rPr>
              <a:t>must 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do</a:t>
            </a:r>
            <a:r>
              <a:rPr lang="en-US" sz="3200" dirty="0"/>
              <a:t> to inherit eternal life?”</a:t>
            </a:r>
          </a:p>
        </p:txBody>
      </p:sp>
      <p:pic>
        <p:nvPicPr>
          <p:cNvPr id="7170" name="Picture 2" descr="Why Did Jesus Say “Let the Little Children Come to Me”?">
            <a:extLst>
              <a:ext uri="{FF2B5EF4-FFF2-40B4-BE49-F238E27FC236}">
                <a16:creationId xmlns:a16="http://schemas.microsoft.com/office/drawing/2014/main" id="{920C3E44-A348-D26A-8641-F60225D8E9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r="27385" b="-1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8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John Wesley Biography | Inspirational Christians">
            <a:extLst>
              <a:ext uri="{FF2B5EF4-FFF2-40B4-BE49-F238E27FC236}">
                <a16:creationId xmlns:a16="http://schemas.microsoft.com/office/drawing/2014/main" id="{8800A166-5156-2630-8678-7C0891E4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4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E6992-2D18-6EFF-FDC2-D269E3A5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6791-EE2A-E5EC-656B-6511B528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The Asking Will Receive (v.15-17)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E5D8C-B99D-403B-0DB4-13D8764D5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84231-10FD-772D-7576-DDA5DE1E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D7C9-331E-08BF-3863-E185A2DD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With God, It’s Possible  (v.18-30)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8556B-790E-6A67-C31C-A2AE24D73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18 A certain ruler asked him, “Good teacher, what </a:t>
            </a:r>
            <a:r>
              <a:rPr lang="en-US" sz="4000" dirty="0">
                <a:solidFill>
                  <a:srgbClr val="FFC000"/>
                </a:solidFill>
              </a:rPr>
              <a:t>must I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do</a:t>
            </a:r>
            <a:r>
              <a:rPr lang="en-US" sz="4000" dirty="0"/>
              <a:t> to inherit eternal life?”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177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3179F-ADB5-F985-8FF7-DD7B57DED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Kiwi Hellenist: The camel, the rope, and the needle's eye">
            <a:extLst>
              <a:ext uri="{FF2B5EF4-FFF2-40B4-BE49-F238E27FC236}">
                <a16:creationId xmlns:a16="http://schemas.microsoft.com/office/drawing/2014/main" id="{95ED95BD-D73F-5597-7032-521319AA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r="6611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716F4-C965-D1C2-A7B5-821731E3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3.  With God, It’s Possible  (v.18-30)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D6773-738D-B646-5C7D-209290F7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4000" dirty="0"/>
              <a:t>We’re all idol worshippers left to ourselves.  We cannot save ourselves!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394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CB41-4C85-5CB8-2410-EAC384A50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D8C1-E1F7-2517-9AE5-C503AD03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With God, It’s Possible  (v.18-30)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A2A5-434D-AE8A-0544-0B4BF0A4A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We’re all idol worshippers left to ourselves.  We cannot save ourselves!</a:t>
            </a:r>
          </a:p>
          <a:p>
            <a:r>
              <a:rPr lang="en-US" sz="4000" dirty="0"/>
              <a:t>But with God, it is possible to sever ties to idols and wholly attach ourselves to </a:t>
            </a:r>
            <a:r>
              <a:rPr lang="en-US" sz="4000"/>
              <a:t>Christ.</a:t>
            </a:r>
            <a:endParaRPr lang="en-US" sz="4000" dirty="0"/>
          </a:p>
          <a:p>
            <a:pPr lvl="1"/>
            <a:r>
              <a:rPr lang="en-US" sz="3600" dirty="0"/>
              <a:t>Often this is what we commit to doing when we receive our salvation! </a:t>
            </a:r>
          </a:p>
        </p:txBody>
      </p:sp>
    </p:spTree>
    <p:extLst>
      <p:ext uri="{BB962C8B-B14F-4D97-AF65-F5344CB8AC3E}">
        <p14:creationId xmlns:p14="http://schemas.microsoft.com/office/powerpoint/2010/main" val="3254387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ansparent glass with a shadow&#10;&#10;AI-generated content may be incorrect.">
            <a:extLst>
              <a:ext uri="{FF2B5EF4-FFF2-40B4-BE49-F238E27FC236}">
                <a16:creationId xmlns:a16="http://schemas.microsoft.com/office/drawing/2014/main" id="{9B87B72C-0DE2-28D7-F1B3-E4DB39D1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4" y="643467"/>
            <a:ext cx="816273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0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ransparent glass with a shadow&#10;&#10;AI-generated content may be incorrect.">
            <a:extLst>
              <a:ext uri="{FF2B5EF4-FFF2-40B4-BE49-F238E27FC236}">
                <a16:creationId xmlns:a16="http://schemas.microsoft.com/office/drawing/2014/main" id="{1932BAAA-CE43-DAFC-11F3-71417758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2177"/>
            <a:ext cx="5294716" cy="361364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glass with a black background&#10;&#10;AI-generated content may be incorrect.">
            <a:extLst>
              <a:ext uri="{FF2B5EF4-FFF2-40B4-BE49-F238E27FC236}">
                <a16:creationId xmlns:a16="http://schemas.microsoft.com/office/drawing/2014/main" id="{63B48147-CC59-9387-392F-08EB44628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602323"/>
            <a:ext cx="5294715" cy="36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5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80D87-CAED-3647-23D9-1F9D78206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459" y="767901"/>
            <a:ext cx="5485708" cy="60900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“Away with the word in such a view, and with such a thought! It is emphatically no sacrifice. Say rather it is a privilege. Anxiety, sickness, suffering, or danger, now and then, with a foregoing of the common conveniences and charities of this life, may make us pause, and cause the spirit to waver, and the soul to sink; but let this only be for a moment. All these are nothing when compared with the glory which shall be revealed in and for us. </a:t>
            </a:r>
            <a:r>
              <a:rPr lang="en-US" dirty="0">
                <a:solidFill>
                  <a:srgbClr val="FFC000"/>
                </a:solidFill>
                <a:effectLst/>
              </a:rPr>
              <a:t>I never made a sacrifice</a:t>
            </a:r>
            <a:r>
              <a:rPr lang="en-US" dirty="0"/>
              <a:t>” (David Livingstone).</a:t>
            </a:r>
            <a:endParaRPr lang="en-US" dirty="0">
              <a:effectLst/>
            </a:endParaRPr>
          </a:p>
        </p:txBody>
      </p:sp>
      <p:pic>
        <p:nvPicPr>
          <p:cNvPr id="1026" name="Picture 2" descr="David Livingstone summary | Britannica">
            <a:extLst>
              <a:ext uri="{FF2B5EF4-FFF2-40B4-BE49-F238E27FC236}">
                <a16:creationId xmlns:a16="http://schemas.microsoft.com/office/drawing/2014/main" id="{8F25F03C-05A2-F046-EBA4-6741D48126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87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0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3D57E8-581F-DBFE-9DE8-64934EDF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Pharisee, Child, and a Wealthy 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BCDA5-81DA-B337-A003-E38DDA6D7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What Does Your Heart Seek?  (v.9-14)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The Asking Will Receive (v.15-17)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With God, It’s Possible (v.18-30)</a:t>
            </a:r>
          </a:p>
        </p:txBody>
      </p:sp>
    </p:spTree>
    <p:extLst>
      <p:ext uri="{BB962C8B-B14F-4D97-AF65-F5344CB8AC3E}">
        <p14:creationId xmlns:p14="http://schemas.microsoft.com/office/powerpoint/2010/main" val="340773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Why do you hate the rich, but want to become one of them? | by Keily  Vilchez | Medium">
            <a:extLst>
              <a:ext uri="{FF2B5EF4-FFF2-40B4-BE49-F238E27FC236}">
                <a16:creationId xmlns:a16="http://schemas.microsoft.com/office/drawing/2014/main" id="{0F188488-B812-A367-2FD4-C9B5BC4BB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488FF-1DAF-7C02-9928-CC910717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1.  What Does Your Heart Seek (v.9-14)</a:t>
            </a:r>
          </a:p>
        </p:txBody>
      </p:sp>
    </p:spTree>
    <p:extLst>
      <p:ext uri="{BB962C8B-B14F-4D97-AF65-F5344CB8AC3E}">
        <p14:creationId xmlns:p14="http://schemas.microsoft.com/office/powerpoint/2010/main" val="188034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the Pharisee and the Publican ">
            <a:extLst>
              <a:ext uri="{FF2B5EF4-FFF2-40B4-BE49-F238E27FC236}">
                <a16:creationId xmlns:a16="http://schemas.microsoft.com/office/drawing/2014/main" id="{7C9710FE-EB10-4019-EEDA-DC95DAD6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72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1B17-0A5D-50BD-FB42-1F910DF2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tudy 7: Temple Sacrifice | throughandto">
            <a:extLst>
              <a:ext uri="{FF2B5EF4-FFF2-40B4-BE49-F238E27FC236}">
                <a16:creationId xmlns:a16="http://schemas.microsoft.com/office/drawing/2014/main" id="{F3128A43-D55C-FC94-6BDE-2912FAD54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44" y="0"/>
            <a:ext cx="7335712" cy="69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4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The Mercy Seat Connection - The Rock Church">
            <a:extLst>
              <a:ext uri="{FF2B5EF4-FFF2-40B4-BE49-F238E27FC236}">
                <a16:creationId xmlns:a16="http://schemas.microsoft.com/office/drawing/2014/main" id="{FC091947-BAC3-9331-2048-33126BDF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128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9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85847-FF5F-F95F-395D-4B8F2CD2D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6CA20-5D34-7A43-8F40-E90510BF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What Does Your Heart Seek?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3F38F-2CD2-6F9E-AECF-EEBB33377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Does your heart seek justification before God or his mercy? </a:t>
            </a:r>
          </a:p>
          <a:p>
            <a:r>
              <a:rPr lang="en-US" sz="4400" dirty="0"/>
              <a:t>A Christian understands that we’re </a:t>
            </a:r>
            <a:r>
              <a:rPr lang="en-US" sz="4400" i="1" dirty="0"/>
              <a:t>always </a:t>
            </a:r>
            <a:r>
              <a:rPr lang="en-US" sz="4400" dirty="0"/>
              <a:t>dependent on God’s mercy. </a:t>
            </a:r>
          </a:p>
        </p:txBody>
      </p:sp>
    </p:spTree>
    <p:extLst>
      <p:ext uri="{BB962C8B-B14F-4D97-AF65-F5344CB8AC3E}">
        <p14:creationId xmlns:p14="http://schemas.microsoft.com/office/powerpoint/2010/main" val="21804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D495-9EEC-B858-2E1C-9492CE64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The Asking Will Receive (v.15-17)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1837-7644-5DCC-77C1-8EF91976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6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382</Words>
  <Application>Microsoft Macintosh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Pharisee, Child, and a Wealthy Man</vt:lpstr>
      <vt:lpstr>1.  What Does Your Heart Seek (v.9-14)</vt:lpstr>
      <vt:lpstr>PowerPoint Presentation</vt:lpstr>
      <vt:lpstr>PowerPoint Presentation</vt:lpstr>
      <vt:lpstr>PowerPoint Presentation</vt:lpstr>
      <vt:lpstr>1.  What Does Your Heart Seek? </vt:lpstr>
      <vt:lpstr>2.  The Asking Will Receive (v.15-17)</vt:lpstr>
      <vt:lpstr>PowerPoint Presentation</vt:lpstr>
      <vt:lpstr>2.  The Asking Will Receive (v.15-17)</vt:lpstr>
      <vt:lpstr>PowerPoint Presentation</vt:lpstr>
      <vt:lpstr>2.  The Asking Will Receive (v.15-17)</vt:lpstr>
      <vt:lpstr>3.  With God, It’s Possible  (v.18-30)</vt:lpstr>
      <vt:lpstr>3.  With God, It’s Possible  (v.18-30)</vt:lpstr>
      <vt:lpstr>3.  With God, It’s Possible  (v.18-30)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2025-03-27T07:07:25Z</dcterms:created>
  <dcterms:modified xsi:type="dcterms:W3CDTF">2025-03-29T05:22:19Z</dcterms:modified>
</cp:coreProperties>
</file>