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B31FB-C1C4-C345-A817-1F9AD09A5EFE}" v="1" dt="2025-04-26T04:20:4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65"/>
    <p:restoredTop sz="94677"/>
  </p:normalViewPr>
  <p:slideViewPr>
    <p:cSldViewPr snapToGrid="0">
      <p:cViewPr varScale="1">
        <p:scale>
          <a:sx n="52" d="100"/>
          <a:sy n="52" d="100"/>
        </p:scale>
        <p:origin x="192" y="2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woo Han" userId="c66310b4-e29b-4cca-902b-4b1852bcfbda" providerId="ADAL" clId="{0A95E53B-98C2-954B-A413-976C6CDE2F6F}"/>
    <pc:docChg chg="custSel addSld delSld modSld sldOrd">
      <pc:chgData name="Heewoo Han" userId="c66310b4-e29b-4cca-902b-4b1852bcfbda" providerId="ADAL" clId="{0A95E53B-98C2-954B-A413-976C6CDE2F6F}" dt="2025-04-26T23:59:43.803" v="8" actId="26606"/>
      <pc:docMkLst>
        <pc:docMk/>
      </pc:docMkLst>
      <pc:sldChg chg="del ord">
        <pc:chgData name="Heewoo Han" userId="c66310b4-e29b-4cca-902b-4b1852bcfbda" providerId="ADAL" clId="{0A95E53B-98C2-954B-A413-976C6CDE2F6F}" dt="2025-04-26T23:59:28.809" v="5" actId="2696"/>
        <pc:sldMkLst>
          <pc:docMk/>
          <pc:sldMk cId="886345742" sldId="269"/>
        </pc:sldMkLst>
      </pc:sldChg>
      <pc:sldChg chg="del">
        <pc:chgData name="Heewoo Han" userId="c66310b4-e29b-4cca-902b-4b1852bcfbda" providerId="ADAL" clId="{0A95E53B-98C2-954B-A413-976C6CDE2F6F}" dt="2025-04-26T23:57:42.079" v="4" actId="2696"/>
        <pc:sldMkLst>
          <pc:docMk/>
          <pc:sldMk cId="1756594122" sldId="270"/>
        </pc:sldMkLst>
      </pc:sldChg>
      <pc:sldChg chg="addSp delSp modSp new mod setBg">
        <pc:chgData name="Heewoo Han" userId="c66310b4-e29b-4cca-902b-4b1852bcfbda" providerId="ADAL" clId="{0A95E53B-98C2-954B-A413-976C6CDE2F6F}" dt="2025-04-26T23:59:43.803" v="8" actId="26606"/>
        <pc:sldMkLst>
          <pc:docMk/>
          <pc:sldMk cId="1723693384" sldId="272"/>
        </pc:sldMkLst>
        <pc:spChg chg="del">
          <ac:chgData name="Heewoo Han" userId="c66310b4-e29b-4cca-902b-4b1852bcfbda" providerId="ADAL" clId="{0A95E53B-98C2-954B-A413-976C6CDE2F6F}" dt="2025-04-26T23:59:43.803" v="8" actId="26606"/>
          <ac:spMkLst>
            <pc:docMk/>
            <pc:sldMk cId="1723693384" sldId="272"/>
            <ac:spMk id="2" creationId="{4E8163A9-DFC1-4EE1-2B4F-CFBED46B507B}"/>
          </ac:spMkLst>
        </pc:spChg>
        <pc:spChg chg="del">
          <ac:chgData name="Heewoo Han" userId="c66310b4-e29b-4cca-902b-4b1852bcfbda" providerId="ADAL" clId="{0A95E53B-98C2-954B-A413-976C6CDE2F6F}" dt="2025-04-26T23:59:40.152" v="7" actId="931"/>
          <ac:spMkLst>
            <pc:docMk/>
            <pc:sldMk cId="1723693384" sldId="272"/>
            <ac:spMk id="3" creationId="{A9ABD422-53BE-969B-F579-191EDA4752CE}"/>
          </ac:spMkLst>
        </pc:spChg>
        <pc:spChg chg="add">
          <ac:chgData name="Heewoo Han" userId="c66310b4-e29b-4cca-902b-4b1852bcfbda" providerId="ADAL" clId="{0A95E53B-98C2-954B-A413-976C6CDE2F6F}" dt="2025-04-26T23:59:43.803" v="8" actId="26606"/>
          <ac:spMkLst>
            <pc:docMk/>
            <pc:sldMk cId="1723693384" sldId="272"/>
            <ac:spMk id="9" creationId="{42A4FC2C-047E-45A5-965D-8E1E3BF09BC6}"/>
          </ac:spMkLst>
        </pc:spChg>
        <pc:picChg chg="add mod ord">
          <ac:chgData name="Heewoo Han" userId="c66310b4-e29b-4cca-902b-4b1852bcfbda" providerId="ADAL" clId="{0A95E53B-98C2-954B-A413-976C6CDE2F6F}" dt="2025-04-26T23:59:43.803" v="8" actId="26606"/>
          <ac:picMkLst>
            <pc:docMk/>
            <pc:sldMk cId="1723693384" sldId="272"/>
            <ac:picMk id="4" creationId="{FCE7AD2A-98BA-10F4-90AF-A698AF0B9C25}"/>
          </ac:picMkLst>
        </pc:picChg>
      </pc:sldChg>
      <pc:sldChg chg="addSp delSp modSp new del mod setBg">
        <pc:chgData name="Heewoo Han" userId="c66310b4-e29b-4cca-902b-4b1852bcfbda" providerId="ADAL" clId="{0A95E53B-98C2-954B-A413-976C6CDE2F6F}" dt="2025-04-26T23:57:42.079" v="4" actId="2696"/>
        <pc:sldMkLst>
          <pc:docMk/>
          <pc:sldMk cId="3875097515" sldId="272"/>
        </pc:sldMkLst>
        <pc:spChg chg="del">
          <ac:chgData name="Heewoo Han" userId="c66310b4-e29b-4cca-902b-4b1852bcfbda" providerId="ADAL" clId="{0A95E53B-98C2-954B-A413-976C6CDE2F6F}" dt="2025-04-26T23:56:01.671" v="2" actId="26606"/>
          <ac:spMkLst>
            <pc:docMk/>
            <pc:sldMk cId="3875097515" sldId="272"/>
            <ac:spMk id="2" creationId="{20549C20-7B2B-3097-3016-5C14CB317EBB}"/>
          </ac:spMkLst>
        </pc:spChg>
        <pc:spChg chg="del">
          <ac:chgData name="Heewoo Han" userId="c66310b4-e29b-4cca-902b-4b1852bcfbda" providerId="ADAL" clId="{0A95E53B-98C2-954B-A413-976C6CDE2F6F}" dt="2025-04-26T23:55:59.240" v="1" actId="931"/>
          <ac:spMkLst>
            <pc:docMk/>
            <pc:sldMk cId="3875097515" sldId="272"/>
            <ac:spMk id="3" creationId="{2C5A0859-A92D-6744-D3B6-BF57B6C843D2}"/>
          </ac:spMkLst>
        </pc:spChg>
        <pc:spChg chg="add">
          <ac:chgData name="Heewoo Han" userId="c66310b4-e29b-4cca-902b-4b1852bcfbda" providerId="ADAL" clId="{0A95E53B-98C2-954B-A413-976C6CDE2F6F}" dt="2025-04-26T23:56:01.671" v="2" actId="26606"/>
          <ac:spMkLst>
            <pc:docMk/>
            <pc:sldMk cId="3875097515" sldId="272"/>
            <ac:spMk id="9" creationId="{42A4FC2C-047E-45A5-965D-8E1E3BF09BC6}"/>
          </ac:spMkLst>
        </pc:spChg>
        <pc:picChg chg="add mod ord">
          <ac:chgData name="Heewoo Han" userId="c66310b4-e29b-4cca-902b-4b1852bcfbda" providerId="ADAL" clId="{0A95E53B-98C2-954B-A413-976C6CDE2F6F}" dt="2025-04-26T23:56:01.671" v="2" actId="26606"/>
          <ac:picMkLst>
            <pc:docMk/>
            <pc:sldMk cId="3875097515" sldId="272"/>
            <ac:picMk id="4" creationId="{D6E9DD75-BF01-8051-9CC3-339DCD859A39}"/>
          </ac:picMkLst>
        </pc:picChg>
      </pc:sldChg>
    </pc:docChg>
  </pc:docChgLst>
  <pc:docChgLst>
    <pc:chgData name="Heewoo Han" userId="c66310b4-e29b-4cca-902b-4b1852bcfbda" providerId="ADAL" clId="{27CB31FB-C1C4-C345-A817-1F9AD09A5EFE}"/>
    <pc:docChg chg="custSel addSld delSld modSld">
      <pc:chgData name="Heewoo Han" userId="c66310b4-e29b-4cca-902b-4b1852bcfbda" providerId="ADAL" clId="{27CB31FB-C1C4-C345-A817-1F9AD09A5EFE}" dt="2025-04-26T04:20:49.350" v="34" actId="26606"/>
      <pc:docMkLst>
        <pc:docMk/>
      </pc:docMkLst>
      <pc:sldChg chg="modSp mod">
        <pc:chgData name="Heewoo Han" userId="c66310b4-e29b-4cca-902b-4b1852bcfbda" providerId="ADAL" clId="{27CB31FB-C1C4-C345-A817-1F9AD09A5EFE}" dt="2025-04-26T04:16:07.408" v="0" actId="207"/>
        <pc:sldMkLst>
          <pc:docMk/>
          <pc:sldMk cId="4104331573" sldId="261"/>
        </pc:sldMkLst>
        <pc:spChg chg="mod">
          <ac:chgData name="Heewoo Han" userId="c66310b4-e29b-4cca-902b-4b1852bcfbda" providerId="ADAL" clId="{27CB31FB-C1C4-C345-A817-1F9AD09A5EFE}" dt="2025-04-26T04:16:07.408" v="0" actId="207"/>
          <ac:spMkLst>
            <pc:docMk/>
            <pc:sldMk cId="4104331573" sldId="261"/>
            <ac:spMk id="6" creationId="{BDD6F37A-2239-D0EF-486A-32A4B198E7E3}"/>
          </ac:spMkLst>
        </pc:spChg>
      </pc:sldChg>
      <pc:sldChg chg="modSp mod">
        <pc:chgData name="Heewoo Han" userId="c66310b4-e29b-4cca-902b-4b1852bcfbda" providerId="ADAL" clId="{27CB31FB-C1C4-C345-A817-1F9AD09A5EFE}" dt="2025-04-26T04:18:18.234" v="29"/>
        <pc:sldMkLst>
          <pc:docMk/>
          <pc:sldMk cId="1459202318" sldId="265"/>
        </pc:sldMkLst>
        <pc:spChg chg="mod">
          <ac:chgData name="Heewoo Han" userId="c66310b4-e29b-4cca-902b-4b1852bcfbda" providerId="ADAL" clId="{27CB31FB-C1C4-C345-A817-1F9AD09A5EFE}" dt="2025-04-26T04:18:18.234" v="29"/>
          <ac:spMkLst>
            <pc:docMk/>
            <pc:sldMk cId="1459202318" sldId="265"/>
            <ac:spMk id="5" creationId="{5FF7AE67-9089-DD7D-F5EB-26DC196C174A}"/>
          </ac:spMkLst>
        </pc:spChg>
      </pc:sldChg>
      <pc:sldChg chg="modSp mod">
        <pc:chgData name="Heewoo Han" userId="c66310b4-e29b-4cca-902b-4b1852bcfbda" providerId="ADAL" clId="{27CB31FB-C1C4-C345-A817-1F9AD09A5EFE}" dt="2025-04-26T04:18:23.935" v="30"/>
        <pc:sldMkLst>
          <pc:docMk/>
          <pc:sldMk cId="886345742" sldId="269"/>
        </pc:sldMkLst>
        <pc:spChg chg="mod">
          <ac:chgData name="Heewoo Han" userId="c66310b4-e29b-4cca-902b-4b1852bcfbda" providerId="ADAL" clId="{27CB31FB-C1C4-C345-A817-1F9AD09A5EFE}" dt="2025-04-26T04:18:23.935" v="30"/>
          <ac:spMkLst>
            <pc:docMk/>
            <pc:sldMk cId="886345742" sldId="269"/>
            <ac:spMk id="5" creationId="{59AEEB28-5B44-4842-77F8-5B15061C0AF2}"/>
          </ac:spMkLst>
        </pc:spChg>
      </pc:sldChg>
      <pc:sldChg chg="addSp delSp modSp new mod setBg">
        <pc:chgData name="Heewoo Han" userId="c66310b4-e29b-4cca-902b-4b1852bcfbda" providerId="ADAL" clId="{27CB31FB-C1C4-C345-A817-1F9AD09A5EFE}" dt="2025-04-26T04:20:49.350" v="34" actId="26606"/>
        <pc:sldMkLst>
          <pc:docMk/>
          <pc:sldMk cId="1114309334" sldId="271"/>
        </pc:sldMkLst>
        <pc:spChg chg="del">
          <ac:chgData name="Heewoo Han" userId="c66310b4-e29b-4cca-902b-4b1852bcfbda" providerId="ADAL" clId="{27CB31FB-C1C4-C345-A817-1F9AD09A5EFE}" dt="2025-04-26T04:20:49.350" v="34" actId="26606"/>
          <ac:spMkLst>
            <pc:docMk/>
            <pc:sldMk cId="1114309334" sldId="271"/>
            <ac:spMk id="2" creationId="{82C0F299-3B6F-C337-4AD1-B4FCF2302630}"/>
          </ac:spMkLst>
        </pc:spChg>
        <pc:spChg chg="del">
          <ac:chgData name="Heewoo Han" userId="c66310b4-e29b-4cca-902b-4b1852bcfbda" providerId="ADAL" clId="{27CB31FB-C1C4-C345-A817-1F9AD09A5EFE}" dt="2025-04-26T04:20:47.353" v="33" actId="931"/>
          <ac:spMkLst>
            <pc:docMk/>
            <pc:sldMk cId="1114309334" sldId="271"/>
            <ac:spMk id="3" creationId="{2EC01C58-55FE-121D-940D-079E3AB990B6}"/>
          </ac:spMkLst>
        </pc:spChg>
        <pc:spChg chg="add">
          <ac:chgData name="Heewoo Han" userId="c66310b4-e29b-4cca-902b-4b1852bcfbda" providerId="ADAL" clId="{27CB31FB-C1C4-C345-A817-1F9AD09A5EFE}" dt="2025-04-26T04:20:49.350" v="34" actId="26606"/>
          <ac:spMkLst>
            <pc:docMk/>
            <pc:sldMk cId="1114309334" sldId="271"/>
            <ac:spMk id="10" creationId="{42A4FC2C-047E-45A5-965D-8E1E3BF09BC6}"/>
          </ac:spMkLst>
        </pc:spChg>
        <pc:picChg chg="add mod">
          <ac:chgData name="Heewoo Han" userId="c66310b4-e29b-4cca-902b-4b1852bcfbda" providerId="ADAL" clId="{27CB31FB-C1C4-C345-A817-1F9AD09A5EFE}" dt="2025-04-26T04:20:49.350" v="34" actId="26606"/>
          <ac:picMkLst>
            <pc:docMk/>
            <pc:sldMk cId="1114309334" sldId="271"/>
            <ac:picMk id="5" creationId="{1ACD0AC8-42A0-9BF5-0C16-E8F9AF8BC4D9}"/>
          </ac:picMkLst>
        </pc:picChg>
      </pc:sldChg>
      <pc:sldChg chg="del">
        <pc:chgData name="Heewoo Han" userId="c66310b4-e29b-4cca-902b-4b1852bcfbda" providerId="ADAL" clId="{27CB31FB-C1C4-C345-A817-1F9AD09A5EFE}" dt="2025-04-26T04:19:34.957" v="31" actId="2696"/>
        <pc:sldMkLst>
          <pc:docMk/>
          <pc:sldMk cId="1590226196"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747B7A2-DE2E-E843-89AC-D85418B1F3DE}" type="datetimeFigureOut">
              <a:rPr lang="en-US" smtClean="0"/>
              <a:t>4/27/25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1074287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47B7A2-DE2E-E843-89AC-D85418B1F3DE}" type="datetimeFigureOut">
              <a:rPr lang="en-US" smtClean="0"/>
              <a:t>4/27/25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148195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47B7A2-DE2E-E843-89AC-D85418B1F3DE}" type="datetimeFigureOut">
              <a:rPr lang="en-US" smtClean="0"/>
              <a:t>4/27/25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1189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47B7A2-DE2E-E843-89AC-D85418B1F3DE}" type="datetimeFigureOut">
              <a:rPr lang="en-US" smtClean="0"/>
              <a:t>4/27/25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234910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47B7A2-DE2E-E843-89AC-D85418B1F3DE}" type="datetimeFigureOut">
              <a:rPr lang="en-US" smtClean="0"/>
              <a:t>4/27/25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256706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747B7A2-DE2E-E843-89AC-D85418B1F3DE}" type="datetimeFigureOut">
              <a:rPr lang="en-US" smtClean="0"/>
              <a:t>4/27/25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176442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747B7A2-DE2E-E843-89AC-D85418B1F3DE}" type="datetimeFigureOut">
              <a:rPr lang="en-US" smtClean="0"/>
              <a:t>4/27/25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54357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747B7A2-DE2E-E843-89AC-D85418B1F3DE}" type="datetimeFigureOut">
              <a:rPr lang="en-US" smtClean="0"/>
              <a:t>4/27/25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235395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7B7A2-DE2E-E843-89AC-D85418B1F3DE}" type="datetimeFigureOut">
              <a:rPr lang="en-US" smtClean="0"/>
              <a:t>4/27/25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70480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47B7A2-DE2E-E843-89AC-D85418B1F3DE}" type="datetimeFigureOut">
              <a:rPr lang="en-US" smtClean="0"/>
              <a:t>4/27/25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82477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747B7A2-DE2E-E843-89AC-D85418B1F3DE}" type="datetimeFigureOut">
              <a:rPr lang="en-US" smtClean="0"/>
              <a:t>4/27/25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DBD58-5F17-3B46-94C6-8F9BC9AA7024}" type="slidenum">
              <a:rPr lang="en-US" smtClean="0"/>
              <a:t>‹#›</a:t>
            </a:fld>
            <a:endParaRPr lang="en-US"/>
          </a:p>
        </p:txBody>
      </p:sp>
    </p:spTree>
    <p:extLst>
      <p:ext uri="{BB962C8B-B14F-4D97-AF65-F5344CB8AC3E}">
        <p14:creationId xmlns:p14="http://schemas.microsoft.com/office/powerpoint/2010/main" val="75822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0747B7A2-DE2E-E843-89AC-D85418B1F3DE}" type="datetimeFigureOut">
              <a:rPr lang="en-US" smtClean="0"/>
              <a:t>4/27/25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A9FDBD58-5F17-3B46-94C6-8F9BC9AA7024}" type="slidenum">
              <a:rPr lang="en-US" smtClean="0"/>
              <a:t>‹#›</a:t>
            </a:fld>
            <a:endParaRPr lang="en-US"/>
          </a:p>
        </p:txBody>
      </p:sp>
    </p:spTree>
    <p:extLst>
      <p:ext uri="{BB962C8B-B14F-4D97-AF65-F5344CB8AC3E}">
        <p14:creationId xmlns:p14="http://schemas.microsoft.com/office/powerpoint/2010/main" val="8582998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4744-8CEC-E55B-6808-93B97FF2C60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979D23F-80E5-FBB5-E9D2-D31D90BDA31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259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1E564-D539-66BE-5E67-8411626AA9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F7AE67-9089-DD7D-F5EB-26DC196C174A}"/>
              </a:ext>
            </a:extLst>
          </p:cNvPr>
          <p:cNvSpPr>
            <a:spLocks noGrp="1"/>
          </p:cNvSpPr>
          <p:nvPr>
            <p:ph type="title"/>
          </p:nvPr>
        </p:nvSpPr>
        <p:spPr/>
        <p:txBody>
          <a:bodyPr/>
          <a:lstStyle/>
          <a:p>
            <a:r>
              <a:rPr lang="en-US" dirty="0"/>
              <a:t>3.  Be Transformed (v.2)</a:t>
            </a:r>
          </a:p>
        </p:txBody>
      </p:sp>
      <p:sp>
        <p:nvSpPr>
          <p:cNvPr id="6" name="Content Placeholder 5">
            <a:extLst>
              <a:ext uri="{FF2B5EF4-FFF2-40B4-BE49-F238E27FC236}">
                <a16:creationId xmlns:a16="http://schemas.microsoft.com/office/drawing/2014/main" id="{1B858C9D-6AFE-DC26-1375-F4019ADA560F}"/>
              </a:ext>
            </a:extLst>
          </p:cNvPr>
          <p:cNvSpPr>
            <a:spLocks noGrp="1"/>
          </p:cNvSpPr>
          <p:nvPr>
            <p:ph idx="1"/>
          </p:nvPr>
        </p:nvSpPr>
        <p:spPr/>
        <p:txBody>
          <a:bodyPr>
            <a:normAutofit/>
          </a:bodyPr>
          <a:lstStyle/>
          <a:p>
            <a:pPr marL="0" indent="0">
              <a:buNone/>
            </a:pPr>
            <a:r>
              <a:rPr lang="en-US" sz="3600" dirty="0"/>
              <a:t>2 </a:t>
            </a:r>
            <a:r>
              <a:rPr lang="en-US" sz="3600" dirty="0">
                <a:solidFill>
                  <a:srgbClr val="FFC000"/>
                </a:solidFill>
              </a:rPr>
              <a:t>Do not conform to the pattern of this world, but be transformed by the renewing of your mind</a:t>
            </a:r>
            <a:r>
              <a:rPr lang="en-US" sz="3600" dirty="0"/>
              <a:t>. Then you will be able to test and approve what God’s will is—his good, pleasing and perfect will.</a:t>
            </a:r>
          </a:p>
        </p:txBody>
      </p:sp>
    </p:spTree>
    <p:extLst>
      <p:ext uri="{BB962C8B-B14F-4D97-AF65-F5344CB8AC3E}">
        <p14:creationId xmlns:p14="http://schemas.microsoft.com/office/powerpoint/2010/main" val="145920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29F95D-8C11-EFA2-33AE-5F84D54ABFC8}"/>
              </a:ext>
            </a:extLst>
          </p:cNvPr>
          <p:cNvPicPr>
            <a:picLocks noGrp="1" noChangeAspect="1"/>
          </p:cNvPicPr>
          <p:nvPr>
            <p:ph idx="1"/>
          </p:nvPr>
        </p:nvPicPr>
        <p:blipFill>
          <a:blip r:embed="rId2"/>
          <a:stretch>
            <a:fillRect/>
          </a:stretch>
        </p:blipFill>
        <p:spPr>
          <a:xfrm>
            <a:off x="3310466" y="643466"/>
            <a:ext cx="5571067" cy="5571067"/>
          </a:xfrm>
          <a:prstGeom prst="rect">
            <a:avLst/>
          </a:prstGeom>
        </p:spPr>
      </p:pic>
    </p:spTree>
    <p:extLst>
      <p:ext uri="{BB962C8B-B14F-4D97-AF65-F5344CB8AC3E}">
        <p14:creationId xmlns:p14="http://schemas.microsoft.com/office/powerpoint/2010/main" val="276072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08B48731-3ED2-FEA3-C3ED-8C3C4C1D055D}"/>
              </a:ext>
            </a:extLst>
          </p:cNvPr>
          <p:cNvPicPr>
            <a:picLocks noGrp="1" noChangeAspect="1"/>
          </p:cNvPicPr>
          <p:nvPr>
            <p:ph idx="1"/>
          </p:nvPr>
        </p:nvPicPr>
        <p:blipFill>
          <a:blip r:embed="rId2"/>
          <a:srcRect t="11850" b="3896"/>
          <a:stretch/>
        </p:blipFill>
        <p:spPr>
          <a:xfrm>
            <a:off x="20" y="1282"/>
            <a:ext cx="12191980" cy="6856718"/>
          </a:xfrm>
          <a:prstGeom prst="rect">
            <a:avLst/>
          </a:prstGeom>
        </p:spPr>
      </p:pic>
    </p:spTree>
    <p:extLst>
      <p:ext uri="{BB962C8B-B14F-4D97-AF65-F5344CB8AC3E}">
        <p14:creationId xmlns:p14="http://schemas.microsoft.com/office/powerpoint/2010/main" val="223554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0A502A-FDC3-8886-4435-73C3964596EA}"/>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A3351F1-4BFF-CE88-D339-C92ABC2AD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8" r="4535"/>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F1109312-CB64-4600-0EED-43664027C68A}"/>
              </a:ext>
            </a:extLst>
          </p:cNvPr>
          <p:cNvSpPr>
            <a:spLocks noGrp="1"/>
          </p:cNvSpPr>
          <p:nvPr>
            <p:ph idx="1"/>
          </p:nvPr>
        </p:nvSpPr>
        <p:spPr>
          <a:xfrm>
            <a:off x="8643193" y="840260"/>
            <a:ext cx="3089024" cy="5118414"/>
          </a:xfrm>
        </p:spPr>
        <p:txBody>
          <a:bodyPr>
            <a:normAutofit/>
          </a:bodyPr>
          <a:lstStyle/>
          <a:p>
            <a:pPr marL="0" indent="0">
              <a:buNone/>
            </a:pPr>
            <a:r>
              <a:rPr lang="en-US" dirty="0"/>
              <a:t>“And we all, who with unveiled faces contemplate the Lord’s glory, are being transformed into his image with ever-increasing glory, which comes from the Lord, who is the Spirit.” (2 Cor 3:18) </a:t>
            </a:r>
          </a:p>
        </p:txBody>
      </p:sp>
      <p:sp>
        <p:nvSpPr>
          <p:cNvPr id="1033" name="Rectangle 10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26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FCE7AD2A-98BA-10F4-90AF-A698AF0B9C25}"/>
              </a:ext>
            </a:extLst>
          </p:cNvPr>
          <p:cNvPicPr>
            <a:picLocks noGrp="1" noChangeAspect="1"/>
          </p:cNvPicPr>
          <p:nvPr>
            <p:ph idx="1"/>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723693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1ACD0AC8-42A0-9BF5-0C16-E8F9AF8BC4D9}"/>
              </a:ext>
            </a:extLst>
          </p:cNvPr>
          <p:cNvPicPr>
            <a:picLocks noGrp="1" noChangeAspect="1"/>
          </p:cNvPicPr>
          <p:nvPr>
            <p:ph idx="1"/>
          </p:nvPr>
        </p:nvPicPr>
        <p:blipFill>
          <a:blip r:embed="rId2"/>
          <a:srcRect t="15429"/>
          <a:stretch/>
        </p:blipFill>
        <p:spPr>
          <a:xfrm>
            <a:off x="20" y="1282"/>
            <a:ext cx="12191980" cy="6856718"/>
          </a:xfrm>
          <a:prstGeom prst="rect">
            <a:avLst/>
          </a:prstGeom>
        </p:spPr>
      </p:pic>
    </p:spTree>
    <p:extLst>
      <p:ext uri="{BB962C8B-B14F-4D97-AF65-F5344CB8AC3E}">
        <p14:creationId xmlns:p14="http://schemas.microsoft.com/office/powerpoint/2010/main" val="111430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AE9D-9144-0F33-AB87-3F709FD72CD8}"/>
              </a:ext>
            </a:extLst>
          </p:cNvPr>
          <p:cNvSpPr>
            <a:spLocks noGrp="1"/>
          </p:cNvSpPr>
          <p:nvPr>
            <p:ph type="title"/>
          </p:nvPr>
        </p:nvSpPr>
        <p:spPr/>
        <p:txBody>
          <a:bodyPr/>
          <a:lstStyle/>
          <a:p>
            <a:r>
              <a:rPr lang="en-US" dirty="0"/>
              <a:t>A Living Sacrifice </a:t>
            </a:r>
          </a:p>
        </p:txBody>
      </p:sp>
      <p:sp>
        <p:nvSpPr>
          <p:cNvPr id="3" name="Content Placeholder 2">
            <a:extLst>
              <a:ext uri="{FF2B5EF4-FFF2-40B4-BE49-F238E27FC236}">
                <a16:creationId xmlns:a16="http://schemas.microsoft.com/office/drawing/2014/main" id="{7F73EB89-123F-C8BF-66A7-AABFB3964D30}"/>
              </a:ext>
            </a:extLst>
          </p:cNvPr>
          <p:cNvSpPr>
            <a:spLocks noGrp="1"/>
          </p:cNvSpPr>
          <p:nvPr>
            <p:ph idx="1"/>
          </p:nvPr>
        </p:nvSpPr>
        <p:spPr/>
        <p:txBody>
          <a:bodyPr>
            <a:normAutofit/>
          </a:bodyPr>
          <a:lstStyle/>
          <a:p>
            <a:pPr marL="514350" indent="-514350">
              <a:buFont typeface="+mj-lt"/>
              <a:buAutoNum type="arabicPeriod"/>
            </a:pPr>
            <a:r>
              <a:rPr lang="en-US" sz="5400" dirty="0"/>
              <a:t>In View of God’s Mercy (</a:t>
            </a:r>
            <a:r>
              <a:rPr lang="en-US" sz="5400" dirty="0" err="1"/>
              <a:t>chs</a:t>
            </a:r>
            <a:r>
              <a:rPr lang="en-US" sz="5400" dirty="0"/>
              <a:t> 1-11)</a:t>
            </a:r>
          </a:p>
          <a:p>
            <a:pPr marL="514350" indent="-514350">
              <a:buFont typeface="+mj-lt"/>
              <a:buAutoNum type="arabicPeriod"/>
            </a:pPr>
            <a:r>
              <a:rPr lang="en-US" sz="5400" dirty="0"/>
              <a:t>Offer Your Bodies (v.1)</a:t>
            </a:r>
          </a:p>
          <a:p>
            <a:pPr marL="514350" indent="-514350">
              <a:buFont typeface="+mj-lt"/>
              <a:buAutoNum type="arabicPeriod"/>
            </a:pPr>
            <a:r>
              <a:rPr lang="en-US" sz="5400" dirty="0"/>
              <a:t>Be Transformed (v.2) </a:t>
            </a:r>
          </a:p>
        </p:txBody>
      </p:sp>
    </p:spTree>
    <p:extLst>
      <p:ext uri="{BB962C8B-B14F-4D97-AF65-F5344CB8AC3E}">
        <p14:creationId xmlns:p14="http://schemas.microsoft.com/office/powerpoint/2010/main" val="204463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A8223-F28A-C18B-3D08-F404B2D4D2DF}"/>
              </a:ext>
            </a:extLst>
          </p:cNvPr>
          <p:cNvSpPr>
            <a:spLocks noGrp="1"/>
          </p:cNvSpPr>
          <p:nvPr>
            <p:ph idx="1"/>
          </p:nvPr>
        </p:nvSpPr>
        <p:spPr>
          <a:xfrm>
            <a:off x="838200" y="697424"/>
            <a:ext cx="10515600" cy="5889356"/>
          </a:xfrm>
        </p:spPr>
        <p:txBody>
          <a:bodyPr numCol="2">
            <a:normAutofit/>
          </a:bodyPr>
          <a:lstStyle/>
          <a:p>
            <a:pPr>
              <a:buNone/>
            </a:pPr>
            <a:r>
              <a:rPr lang="en-HK" b="1" dirty="0"/>
              <a:t>I. Introduction (Romans 1:1-17)</a:t>
            </a:r>
          </a:p>
          <a:p>
            <a:pPr>
              <a:buNone/>
            </a:pPr>
            <a:r>
              <a:rPr lang="en-HK" sz="2400" dirty="0"/>
              <a:t>A. Greeting and Introduction (1:1-7)</a:t>
            </a:r>
            <a:br>
              <a:rPr lang="en-HK" sz="2400" dirty="0"/>
            </a:br>
            <a:r>
              <a:rPr lang="en-HK" sz="2400" dirty="0"/>
              <a:t>B. Paul's Desire to Visit Rome (1:8-15)</a:t>
            </a:r>
            <a:br>
              <a:rPr lang="en-HK" sz="2400" dirty="0"/>
            </a:br>
            <a:r>
              <a:rPr lang="en-HK" sz="2400" dirty="0"/>
              <a:t>C. The Theme of the Letter: The Righteousness of God (1:16-17)</a:t>
            </a:r>
          </a:p>
          <a:p>
            <a:pPr>
              <a:buNone/>
            </a:pPr>
            <a:r>
              <a:rPr lang="en-HK" b="1" dirty="0"/>
              <a:t>II. The Need for Salvation (Romans 1:18-3:20)</a:t>
            </a:r>
          </a:p>
          <a:p>
            <a:pPr>
              <a:buNone/>
            </a:pPr>
            <a:r>
              <a:rPr lang="en-HK" sz="2400" dirty="0"/>
              <a:t>A. God's Wrath Against Sin (1:18-32)</a:t>
            </a:r>
            <a:br>
              <a:rPr lang="en-HK" sz="2400" dirty="0"/>
            </a:br>
            <a:r>
              <a:rPr lang="en-HK" sz="2400" dirty="0"/>
              <a:t>B. The Judgment of God (2:1-16)</a:t>
            </a:r>
            <a:br>
              <a:rPr lang="en-HK" sz="2400" dirty="0"/>
            </a:br>
            <a:r>
              <a:rPr lang="en-HK" sz="2400" dirty="0"/>
              <a:t>C. The Jews and the Law (2:17-29)</a:t>
            </a:r>
            <a:br>
              <a:rPr lang="en-HK" sz="2400" dirty="0"/>
            </a:br>
            <a:r>
              <a:rPr lang="en-HK" sz="2400" dirty="0"/>
              <a:t>D. No One is Righteous (3:1-20)</a:t>
            </a:r>
          </a:p>
          <a:p>
            <a:pPr>
              <a:buNone/>
            </a:pPr>
            <a:r>
              <a:rPr lang="en-HK" b="1" dirty="0"/>
              <a:t>III. Justification by Faith (Romans 3:21-5:21)</a:t>
            </a:r>
          </a:p>
          <a:p>
            <a:pPr>
              <a:buNone/>
            </a:pPr>
            <a:r>
              <a:rPr lang="en-HK" sz="2400" dirty="0"/>
              <a:t>A. Righteousness Through Faith (3:21-31)</a:t>
            </a:r>
            <a:br>
              <a:rPr lang="en-HK" sz="2400" dirty="0"/>
            </a:br>
            <a:r>
              <a:rPr lang="en-HK" sz="2400" dirty="0"/>
              <a:t>B. Abraham Justified by Faith (4:1-25)</a:t>
            </a:r>
            <a:br>
              <a:rPr lang="en-HK" sz="2400" dirty="0"/>
            </a:br>
            <a:r>
              <a:rPr lang="en-HK" sz="2400" dirty="0"/>
              <a:t>C. Peace and Hope in Christ (5:1-11)</a:t>
            </a:r>
            <a:br>
              <a:rPr lang="en-HK" sz="2400" dirty="0"/>
            </a:br>
            <a:r>
              <a:rPr lang="en-HK" sz="2400" dirty="0"/>
              <a:t>D. Adam and Christ (5:12-21)</a:t>
            </a:r>
          </a:p>
          <a:p>
            <a:pPr>
              <a:buNone/>
            </a:pPr>
            <a:r>
              <a:rPr lang="en-HK" b="1" dirty="0"/>
              <a:t>IV. The Life in Christ (Romans 6:1-8:39)</a:t>
            </a:r>
          </a:p>
          <a:p>
            <a:pPr>
              <a:buNone/>
            </a:pPr>
            <a:r>
              <a:rPr lang="en-HK" sz="2400" dirty="0"/>
              <a:t>A. Dead to Sin, Alive in Christ (6:1-14)</a:t>
            </a:r>
            <a:br>
              <a:rPr lang="en-HK" sz="2400" dirty="0"/>
            </a:br>
            <a:r>
              <a:rPr lang="en-HK" sz="2400" dirty="0"/>
              <a:t>B. Slaves to Righteousness (6:15-23)</a:t>
            </a:r>
            <a:br>
              <a:rPr lang="en-HK" sz="2400" dirty="0"/>
            </a:br>
            <a:r>
              <a:rPr lang="en-HK" sz="2400" dirty="0"/>
              <a:t>C. The Struggle with Sin (7:1-25)</a:t>
            </a:r>
            <a:br>
              <a:rPr lang="en-HK" sz="2400" dirty="0"/>
            </a:br>
            <a:r>
              <a:rPr lang="en-HK" sz="2400" dirty="0"/>
              <a:t>D. Life Through the Spirit (8:1-17)</a:t>
            </a:r>
            <a:br>
              <a:rPr lang="en-HK" sz="2400" dirty="0"/>
            </a:br>
            <a:r>
              <a:rPr lang="en-HK" sz="2400" dirty="0"/>
              <a:t>E. Future Glory (8:18-30)</a:t>
            </a:r>
            <a:br>
              <a:rPr lang="en-HK" sz="2400" dirty="0"/>
            </a:br>
            <a:r>
              <a:rPr lang="en-HK" sz="2400" dirty="0"/>
              <a:t>F. God’s Love and Assurance (8:31-39)</a:t>
            </a:r>
          </a:p>
          <a:p>
            <a:pPr>
              <a:buNone/>
            </a:pPr>
            <a:r>
              <a:rPr lang="en-HK" b="1" dirty="0"/>
              <a:t>V. Israel's Unbelief (Romans 9:1-11:36)</a:t>
            </a:r>
          </a:p>
        </p:txBody>
      </p:sp>
    </p:spTree>
    <p:extLst>
      <p:ext uri="{BB962C8B-B14F-4D97-AF65-F5344CB8AC3E}">
        <p14:creationId xmlns:p14="http://schemas.microsoft.com/office/powerpoint/2010/main" val="422052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DEC1F1C-0D97-C670-0ED8-7EE653B51DD9}"/>
              </a:ext>
            </a:extLst>
          </p:cNvPr>
          <p:cNvPicPr>
            <a:picLocks noGrp="1" noChangeAspect="1"/>
          </p:cNvPicPr>
          <p:nvPr>
            <p:ph idx="1"/>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36052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F7FA972C-E76F-CBF5-55AB-B0030BAF8B67}"/>
              </a:ext>
            </a:extLst>
          </p:cNvPr>
          <p:cNvPicPr>
            <a:picLocks noGrp="1" noChangeAspect="1"/>
          </p:cNvPicPr>
          <p:nvPr>
            <p:ph sz="half" idx="2"/>
          </p:nvPr>
        </p:nvPicPr>
        <p:blipFill>
          <a:blip r:embed="rId2"/>
          <a:srcRect r="-1" b="36749"/>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5" name="Group 14">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6" name="Freeform: Shape 15">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5" name="Content Placeholder 4">
            <a:extLst>
              <a:ext uri="{FF2B5EF4-FFF2-40B4-BE49-F238E27FC236}">
                <a16:creationId xmlns:a16="http://schemas.microsoft.com/office/drawing/2014/main" id="{13364EA9-D667-D5B6-8ACC-CE679DCB63C3}"/>
              </a:ext>
            </a:extLst>
          </p:cNvPr>
          <p:cNvSpPr>
            <a:spLocks noGrp="1"/>
          </p:cNvSpPr>
          <p:nvPr>
            <p:ph sz="half" idx="1"/>
          </p:nvPr>
        </p:nvSpPr>
        <p:spPr>
          <a:xfrm>
            <a:off x="6096000" y="1095407"/>
            <a:ext cx="5356041" cy="5076300"/>
          </a:xfrm>
        </p:spPr>
        <p:txBody>
          <a:bodyPr vert="horz" lIns="91440" tIns="45720" rIns="91440" bIns="45720" rtlCol="0">
            <a:normAutofit/>
          </a:bodyPr>
          <a:lstStyle/>
          <a:p>
            <a:pPr marL="0" indent="0" algn="ctr">
              <a:buNone/>
            </a:pPr>
            <a:r>
              <a:rPr lang="en-US" sz="3600" dirty="0">
                <a:solidFill>
                  <a:schemeClr val="bg1"/>
                </a:solidFill>
                <a:effectLst/>
              </a:rPr>
              <a:t>“He does not give saintliness to any but sinners, nor wisdom to any but fools.  In short: He has mercy on none but the wretched and gives grace to none but those who are in disgrace.”</a:t>
            </a:r>
          </a:p>
          <a:p>
            <a:pPr marL="0" indent="0" algn="ctr">
              <a:buNone/>
            </a:pPr>
            <a:r>
              <a:rPr lang="en-US" dirty="0">
                <a:solidFill>
                  <a:schemeClr val="bg1"/>
                </a:solidFill>
              </a:rPr>
              <a:t>- Martin Luther </a:t>
            </a:r>
          </a:p>
        </p:txBody>
      </p:sp>
      <p:grpSp>
        <p:nvGrpSpPr>
          <p:cNvPr id="1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0" name="Freeform: Shape 19">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9961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6C07FE-3569-37CC-32F5-12FE72AB548C}"/>
              </a:ext>
            </a:extLst>
          </p:cNvPr>
          <p:cNvSpPr>
            <a:spLocks noGrp="1"/>
          </p:cNvSpPr>
          <p:nvPr>
            <p:ph type="title"/>
          </p:nvPr>
        </p:nvSpPr>
        <p:spPr/>
        <p:txBody>
          <a:bodyPr/>
          <a:lstStyle/>
          <a:p>
            <a:r>
              <a:rPr lang="en-US" dirty="0"/>
              <a:t>2.  Offer Your Bodies (v.1) </a:t>
            </a:r>
          </a:p>
        </p:txBody>
      </p:sp>
      <p:sp>
        <p:nvSpPr>
          <p:cNvPr id="6" name="Content Placeholder 5">
            <a:extLst>
              <a:ext uri="{FF2B5EF4-FFF2-40B4-BE49-F238E27FC236}">
                <a16:creationId xmlns:a16="http://schemas.microsoft.com/office/drawing/2014/main" id="{BDD6F37A-2239-D0EF-486A-32A4B198E7E3}"/>
              </a:ext>
            </a:extLst>
          </p:cNvPr>
          <p:cNvSpPr>
            <a:spLocks noGrp="1"/>
          </p:cNvSpPr>
          <p:nvPr>
            <p:ph idx="1"/>
          </p:nvPr>
        </p:nvSpPr>
        <p:spPr/>
        <p:txBody>
          <a:bodyPr>
            <a:normAutofit/>
          </a:bodyPr>
          <a:lstStyle/>
          <a:p>
            <a:pPr marL="0" indent="0">
              <a:buNone/>
            </a:pPr>
            <a:r>
              <a:rPr lang="en-US" sz="3600" dirty="0"/>
              <a:t>“Therefore, I urge you, brothers and sisters, in view of God’s mercy, </a:t>
            </a:r>
            <a:r>
              <a:rPr lang="en-US" sz="3600" dirty="0">
                <a:solidFill>
                  <a:srgbClr val="FFC000"/>
                </a:solidFill>
              </a:rPr>
              <a:t>to offer your bodies as a living sacrifice</a:t>
            </a:r>
            <a:r>
              <a:rPr lang="en-US" sz="3600" dirty="0"/>
              <a:t>, holy and pleasing to God—this is your true and proper worship” (v.1).  </a:t>
            </a:r>
          </a:p>
        </p:txBody>
      </p:sp>
    </p:spTree>
    <p:extLst>
      <p:ext uri="{BB962C8B-B14F-4D97-AF65-F5344CB8AC3E}">
        <p14:creationId xmlns:p14="http://schemas.microsoft.com/office/powerpoint/2010/main" val="410433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Content Placeholder 7">
            <a:extLst>
              <a:ext uri="{FF2B5EF4-FFF2-40B4-BE49-F238E27FC236}">
                <a16:creationId xmlns:a16="http://schemas.microsoft.com/office/drawing/2014/main" id="{775DE56F-D3D0-ECFA-9091-354EDE253A34}"/>
              </a:ext>
            </a:extLst>
          </p:cNvPr>
          <p:cNvPicPr>
            <a:picLocks noGrp="1" noChangeAspect="1"/>
          </p:cNvPicPr>
          <p:nvPr>
            <p:ph sz="half" idx="1"/>
          </p:nvPr>
        </p:nvPicPr>
        <p:blipFill>
          <a:blip r:embed="rId2"/>
          <a:srcRect l="1867" r="15228" b="-1"/>
          <a:stretch/>
        </p:blipFill>
        <p:spPr>
          <a:xfrm>
            <a:off x="321731" y="557189"/>
            <a:ext cx="5668684" cy="5743618"/>
          </a:xfrm>
          <a:prstGeom prst="rect">
            <a:avLst/>
          </a:prstGeom>
        </p:spPr>
      </p:pic>
      <p:pic>
        <p:nvPicPr>
          <p:cNvPr id="10" name="Content Placeholder 9">
            <a:extLst>
              <a:ext uri="{FF2B5EF4-FFF2-40B4-BE49-F238E27FC236}">
                <a16:creationId xmlns:a16="http://schemas.microsoft.com/office/drawing/2014/main" id="{C003DDFB-0E7B-9DD2-AF44-85C1A30C70C0}"/>
              </a:ext>
            </a:extLst>
          </p:cNvPr>
          <p:cNvPicPr>
            <a:picLocks noGrp="1" noChangeAspect="1"/>
          </p:cNvPicPr>
          <p:nvPr>
            <p:ph sz="half" idx="2"/>
          </p:nvPr>
        </p:nvPicPr>
        <p:blipFill>
          <a:blip r:embed="rId3"/>
          <a:srcRect l="9316" r="5715" b="3"/>
          <a:stretch/>
        </p:blipFill>
        <p:spPr>
          <a:xfrm>
            <a:off x="6195375" y="557189"/>
            <a:ext cx="5674893" cy="5743618"/>
          </a:xfrm>
          <a:prstGeom prst="rect">
            <a:avLst/>
          </a:prstGeom>
        </p:spPr>
      </p:pic>
    </p:spTree>
    <p:extLst>
      <p:ext uri="{BB962C8B-B14F-4D97-AF65-F5344CB8AC3E}">
        <p14:creationId xmlns:p14="http://schemas.microsoft.com/office/powerpoint/2010/main" val="197164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75809-3D18-2029-5176-96EED14AB4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10679C-C8BA-00C4-0A32-A30B6DCE63AF}"/>
              </a:ext>
            </a:extLst>
          </p:cNvPr>
          <p:cNvSpPr>
            <a:spLocks noGrp="1"/>
          </p:cNvSpPr>
          <p:nvPr>
            <p:ph type="title"/>
          </p:nvPr>
        </p:nvSpPr>
        <p:spPr/>
        <p:txBody>
          <a:bodyPr/>
          <a:lstStyle/>
          <a:p>
            <a:r>
              <a:rPr lang="en-US" dirty="0"/>
              <a:t>2.  Offer Your Bodies (v.1) </a:t>
            </a:r>
          </a:p>
        </p:txBody>
      </p:sp>
      <p:sp>
        <p:nvSpPr>
          <p:cNvPr id="6" name="Content Placeholder 5">
            <a:extLst>
              <a:ext uri="{FF2B5EF4-FFF2-40B4-BE49-F238E27FC236}">
                <a16:creationId xmlns:a16="http://schemas.microsoft.com/office/drawing/2014/main" id="{8CDA84CC-D0B0-6A1B-F62A-3E33B9715BF4}"/>
              </a:ext>
            </a:extLst>
          </p:cNvPr>
          <p:cNvSpPr>
            <a:spLocks noGrp="1"/>
          </p:cNvSpPr>
          <p:nvPr>
            <p:ph idx="1"/>
          </p:nvPr>
        </p:nvSpPr>
        <p:spPr/>
        <p:txBody>
          <a:bodyPr>
            <a:normAutofit fontScale="92500"/>
          </a:bodyPr>
          <a:lstStyle/>
          <a:p>
            <a:pPr marL="0" indent="0">
              <a:buNone/>
            </a:pPr>
            <a:r>
              <a:rPr lang="en-US" sz="3600" i="1" dirty="0"/>
              <a:t>Gracious Father, we bow down before you the sovereign Lord of history and redemption.  From eternity past, you purposed to lavish grace on undeserving sinners through the blood of your beloved Son.  We praise you for the glory of your mercy, unearned, unmeasured, made manifest in Christ crucified and risen.  May our lives redeemed and sanctified by your Spirit be vessels of praise to the riches of your grace.  To you be glory forever and ever.  Amen.  (Prayer by ChatGPT)</a:t>
            </a:r>
          </a:p>
        </p:txBody>
      </p:sp>
    </p:spTree>
    <p:extLst>
      <p:ext uri="{BB962C8B-B14F-4D97-AF65-F5344CB8AC3E}">
        <p14:creationId xmlns:p14="http://schemas.microsoft.com/office/powerpoint/2010/main" val="372643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D6513-D21B-E3F9-07E6-9A9186B3BF3B}"/>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1ED5D2-12F1-6207-3D05-74F3BAB90B62}"/>
              </a:ext>
            </a:extLst>
          </p:cNvPr>
          <p:cNvPicPr>
            <a:picLocks noGrp="1" noChangeAspect="1"/>
          </p:cNvPicPr>
          <p:nvPr>
            <p:ph idx="1"/>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852916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651</Words>
  <Application>Microsoft Office PowerPoint</Application>
  <PresentationFormat>Widescreen</PresentationFormat>
  <Paragraphs>27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A Living Sacrifice </vt:lpstr>
      <vt:lpstr>PowerPoint Presentation</vt:lpstr>
      <vt:lpstr>PowerPoint Presentation</vt:lpstr>
      <vt:lpstr>PowerPoint Presentation</vt:lpstr>
      <vt:lpstr>2.  Offer Your Bodies (v.1) </vt:lpstr>
      <vt:lpstr>PowerPoint Presentation</vt:lpstr>
      <vt:lpstr>2.  Offer Your Bodies (v.1) </vt:lpstr>
      <vt:lpstr>PowerPoint Presentation</vt:lpstr>
      <vt:lpstr>3.  Be Transformed (v.2)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2</cp:revision>
  <dcterms:created xsi:type="dcterms:W3CDTF">2025-04-26T03:49:21Z</dcterms:created>
  <dcterms:modified xsi:type="dcterms:W3CDTF">2025-04-26T23:59:50Z</dcterms:modified>
</cp:coreProperties>
</file>