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a Chan" userId="7a9c14a08ee8c240" providerId="LiveId" clId="{E82E709C-B301-7943-B058-01BEE4903A75}"/>
    <pc:docChg chg="custSel modSld">
      <pc:chgData name="Rhoda Chan" userId="7a9c14a08ee8c240" providerId="LiveId" clId="{E82E709C-B301-7943-B058-01BEE4903A75}" dt="2025-06-22T00:48:23.863" v="4" actId="26606"/>
      <pc:docMkLst>
        <pc:docMk/>
      </pc:docMkLst>
      <pc:sldChg chg="addSp modSp mod setBg">
        <pc:chgData name="Rhoda Chan" userId="7a9c14a08ee8c240" providerId="LiveId" clId="{E82E709C-B301-7943-B058-01BEE4903A75}" dt="2025-06-22T00:48:23.863" v="4" actId="26606"/>
        <pc:sldMkLst>
          <pc:docMk/>
          <pc:sldMk cId="2792631905" sldId="257"/>
        </pc:sldMkLst>
        <pc:picChg chg="mod ord">
          <ac:chgData name="Rhoda Chan" userId="7a9c14a08ee8c240" providerId="LiveId" clId="{E82E709C-B301-7943-B058-01BEE4903A75}" dt="2025-06-22T00:48:23.863" v="4" actId="26606"/>
          <ac:picMkLst>
            <pc:docMk/>
            <pc:sldMk cId="2792631905" sldId="257"/>
            <ac:picMk id="1026" creationId="{E0E507BD-E9DF-32C8-AB99-64D5A13E37FE}"/>
          </ac:picMkLst>
        </pc:picChg>
        <pc:picChg chg="mod">
          <ac:chgData name="Rhoda Chan" userId="7a9c14a08ee8c240" providerId="LiveId" clId="{E82E709C-B301-7943-B058-01BEE4903A75}" dt="2025-06-22T00:48:23.863" v="4" actId="26606"/>
          <ac:picMkLst>
            <pc:docMk/>
            <pc:sldMk cId="2792631905" sldId="257"/>
            <ac:picMk id="1028" creationId="{9B988BDE-CDF2-E7E4-B7ED-666DC4B107C5}"/>
          </ac:picMkLst>
        </pc:picChg>
      </pc:sldChg>
    </pc:docChg>
  </pc:docChgLst>
  <pc:docChgLst>
    <pc:chgData name="Rhoda Chan" userId="7a9c14a08ee8c240" providerId="LiveId" clId="{F4547354-61A5-734B-8840-31E2C7F77D30}"/>
    <pc:docChg chg="undo custSel modSld">
      <pc:chgData name="Rhoda Chan" userId="7a9c14a08ee8c240" providerId="LiveId" clId="{F4547354-61A5-734B-8840-31E2C7F77D30}" dt="2025-06-24T07:27:59.354" v="5" actId="26606"/>
      <pc:docMkLst>
        <pc:docMk/>
      </pc:docMkLst>
      <pc:sldChg chg="addSp delSp modSp mod setBg">
        <pc:chgData name="Rhoda Chan" userId="7a9c14a08ee8c240" providerId="LiveId" clId="{F4547354-61A5-734B-8840-31E2C7F77D30}" dt="2025-06-24T07:27:59.354" v="5" actId="26606"/>
        <pc:sldMkLst>
          <pc:docMk/>
          <pc:sldMk cId="2792631905" sldId="257"/>
        </pc:sldMkLst>
        <pc:spChg chg="add del">
          <ac:chgData name="Rhoda Chan" userId="7a9c14a08ee8c240" providerId="LiveId" clId="{F4547354-61A5-734B-8840-31E2C7F77D30}" dt="2025-06-24T07:27:56.677" v="2" actId="26606"/>
          <ac:spMkLst>
            <pc:docMk/>
            <pc:sldMk cId="2792631905" sldId="257"/>
            <ac:spMk id="1033" creationId="{AD5BE46D-0A49-4050-A19D-80A5DFB3EFCB}"/>
          </ac:spMkLst>
        </pc:spChg>
        <pc:spChg chg="add del">
          <ac:chgData name="Rhoda Chan" userId="7a9c14a08ee8c240" providerId="LiveId" clId="{F4547354-61A5-734B-8840-31E2C7F77D30}" dt="2025-06-24T07:27:56.677" v="2" actId="26606"/>
          <ac:spMkLst>
            <pc:docMk/>
            <pc:sldMk cId="2792631905" sldId="257"/>
            <ac:spMk id="1035" creationId="{3A068508-84C4-4456-85E5-720A3F9401EC}"/>
          </ac:spMkLst>
        </pc:spChg>
        <pc:spChg chg="add del">
          <ac:chgData name="Rhoda Chan" userId="7a9c14a08ee8c240" providerId="LiveId" clId="{F4547354-61A5-734B-8840-31E2C7F77D30}" dt="2025-06-24T07:27:56.677" v="2" actId="26606"/>
          <ac:spMkLst>
            <pc:docMk/>
            <pc:sldMk cId="2792631905" sldId="257"/>
            <ac:spMk id="1037" creationId="{C88497AB-D96C-46D7-8FC4-AF3A980D16D5}"/>
          </ac:spMkLst>
        </pc:spChg>
        <pc:spChg chg="add del">
          <ac:chgData name="Rhoda Chan" userId="7a9c14a08ee8c240" providerId="LiveId" clId="{F4547354-61A5-734B-8840-31E2C7F77D30}" dt="2025-06-24T07:27:56.677" v="2" actId="26606"/>
          <ac:spMkLst>
            <pc:docMk/>
            <pc:sldMk cId="2792631905" sldId="257"/>
            <ac:spMk id="1039" creationId="{C1913D4B-219A-4FA0-B8D4-870CC0467B4E}"/>
          </ac:spMkLst>
        </pc:spChg>
        <pc:spChg chg="add">
          <ac:chgData name="Rhoda Chan" userId="7a9c14a08ee8c240" providerId="LiveId" clId="{F4547354-61A5-734B-8840-31E2C7F77D30}" dt="2025-06-24T07:27:59.354" v="5" actId="26606"/>
          <ac:spMkLst>
            <pc:docMk/>
            <pc:sldMk cId="2792631905" sldId="257"/>
            <ac:spMk id="1043" creationId="{AD5BE46D-0A49-4050-A19D-80A5DFB3EFCB}"/>
          </ac:spMkLst>
        </pc:spChg>
        <pc:spChg chg="add">
          <ac:chgData name="Rhoda Chan" userId="7a9c14a08ee8c240" providerId="LiveId" clId="{F4547354-61A5-734B-8840-31E2C7F77D30}" dt="2025-06-24T07:27:59.354" v="5" actId="26606"/>
          <ac:spMkLst>
            <pc:docMk/>
            <pc:sldMk cId="2792631905" sldId="257"/>
            <ac:spMk id="1044" creationId="{3A068508-84C4-4456-85E5-720A3F9401EC}"/>
          </ac:spMkLst>
        </pc:spChg>
        <pc:spChg chg="add">
          <ac:chgData name="Rhoda Chan" userId="7a9c14a08ee8c240" providerId="LiveId" clId="{F4547354-61A5-734B-8840-31E2C7F77D30}" dt="2025-06-24T07:27:59.354" v="5" actId="26606"/>
          <ac:spMkLst>
            <pc:docMk/>
            <pc:sldMk cId="2792631905" sldId="257"/>
            <ac:spMk id="1045" creationId="{C88497AB-D96C-46D7-8FC4-AF3A980D16D5}"/>
          </ac:spMkLst>
        </pc:spChg>
        <pc:spChg chg="add">
          <ac:chgData name="Rhoda Chan" userId="7a9c14a08ee8c240" providerId="LiveId" clId="{F4547354-61A5-734B-8840-31E2C7F77D30}" dt="2025-06-24T07:27:59.354" v="5" actId="26606"/>
          <ac:spMkLst>
            <pc:docMk/>
            <pc:sldMk cId="2792631905" sldId="257"/>
            <ac:spMk id="1046" creationId="{C1913D4B-219A-4FA0-B8D4-870CC0467B4E}"/>
          </ac:spMkLst>
        </pc:spChg>
        <pc:picChg chg="del">
          <ac:chgData name="Rhoda Chan" userId="7a9c14a08ee8c240" providerId="LiveId" clId="{F4547354-61A5-734B-8840-31E2C7F77D30}" dt="2025-06-24T07:27:38.690" v="0" actId="478"/>
          <ac:picMkLst>
            <pc:docMk/>
            <pc:sldMk cId="2792631905" sldId="257"/>
            <ac:picMk id="3" creationId="{4B96C171-A8D6-E0CC-D913-7373F22722E0}"/>
          </ac:picMkLst>
        </pc:picChg>
        <pc:picChg chg="mod">
          <ac:chgData name="Rhoda Chan" userId="7a9c14a08ee8c240" providerId="LiveId" clId="{F4547354-61A5-734B-8840-31E2C7F77D30}" dt="2025-06-24T07:27:59.354" v="5" actId="26606"/>
          <ac:picMkLst>
            <pc:docMk/>
            <pc:sldMk cId="2792631905" sldId="257"/>
            <ac:picMk id="1026" creationId="{E0E507BD-E9DF-32C8-AB99-64D5A13E37FE}"/>
          </ac:picMkLst>
        </pc:picChg>
        <pc:picChg chg="mod ord">
          <ac:chgData name="Rhoda Chan" userId="7a9c14a08ee8c240" providerId="LiveId" clId="{F4547354-61A5-734B-8840-31E2C7F77D30}" dt="2025-06-24T07:27:59.354" v="5" actId="26606"/>
          <ac:picMkLst>
            <pc:docMk/>
            <pc:sldMk cId="2792631905" sldId="257"/>
            <ac:picMk id="1028" creationId="{9B988BDE-CDF2-E7E4-B7ED-666DC4B107C5}"/>
          </ac:picMkLst>
        </pc:picChg>
        <pc:cxnChg chg="add del">
          <ac:chgData name="Rhoda Chan" userId="7a9c14a08ee8c240" providerId="LiveId" clId="{F4547354-61A5-734B-8840-31E2C7F77D30}" dt="2025-06-24T07:27:59.348" v="4" actId="26606"/>
          <ac:cxnSpMkLst>
            <pc:docMk/>
            <pc:sldMk cId="2792631905" sldId="257"/>
            <ac:cxnSpMk id="1041" creationId="{516F97B9-23C6-4EF1-AED7-D5E3C26A649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C0022-E1A0-4363-A5C1-E4B417FD114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E7D22B-C296-4FBF-A170-A45D9CE5D24C}">
      <dgm:prSet/>
      <dgm:spPr/>
      <dgm:t>
        <a:bodyPr/>
        <a:lstStyle/>
        <a:p>
          <a:r>
            <a:rPr lang="en-US" dirty="0"/>
            <a:t>1. Sharing the Gospel </a:t>
          </a:r>
        </a:p>
        <a:p>
          <a:r>
            <a:rPr lang="en-US" dirty="0"/>
            <a:t>2. Christ’s power through Us </a:t>
          </a:r>
        </a:p>
        <a:p>
          <a:r>
            <a:rPr lang="en-US" dirty="0"/>
            <a:t>3. Participating in God’s greater mission. </a:t>
          </a:r>
        </a:p>
      </dgm:t>
    </dgm:pt>
    <dgm:pt modelId="{24E5435B-14D0-4FCF-B457-BD936D2B73C2}" type="parTrans" cxnId="{ABE168D1-782B-43E9-826D-E20CECEAA1CB}">
      <dgm:prSet/>
      <dgm:spPr/>
      <dgm:t>
        <a:bodyPr/>
        <a:lstStyle/>
        <a:p>
          <a:endParaRPr lang="en-US"/>
        </a:p>
      </dgm:t>
    </dgm:pt>
    <dgm:pt modelId="{01491BB9-6A4B-44E3-B37D-22AA55C3C67E}" type="sibTrans" cxnId="{ABE168D1-782B-43E9-826D-E20CECEAA1CB}">
      <dgm:prSet phldrT="01"/>
      <dgm:spPr/>
      <dgm:t>
        <a:bodyPr/>
        <a:lstStyle/>
        <a:p>
          <a:r>
            <a:rPr lang="en-US" dirty="0"/>
            <a:t>Godly Ambition</a:t>
          </a:r>
        </a:p>
      </dgm:t>
    </dgm:pt>
    <dgm:pt modelId="{5C9932B0-E488-2343-B231-F256C1DB94A0}" type="pres">
      <dgm:prSet presAssocID="{61DC0022-E1A0-4363-A5C1-E4B417FD1145}" presName="Name0" presStyleCnt="0">
        <dgm:presLayoutVars>
          <dgm:animLvl val="lvl"/>
          <dgm:resizeHandles val="exact"/>
        </dgm:presLayoutVars>
      </dgm:prSet>
      <dgm:spPr/>
    </dgm:pt>
    <dgm:pt modelId="{ED9C7998-EF2C-D247-9ED3-8CE8DFB95B58}" type="pres">
      <dgm:prSet presAssocID="{0DE7D22B-C296-4FBF-A170-A45D9CE5D24C}" presName="compositeNode" presStyleCnt="0">
        <dgm:presLayoutVars>
          <dgm:bulletEnabled val="1"/>
        </dgm:presLayoutVars>
      </dgm:prSet>
      <dgm:spPr/>
    </dgm:pt>
    <dgm:pt modelId="{7D7C4B0B-B5D9-0F4D-982A-EAE91A204382}" type="pres">
      <dgm:prSet presAssocID="{0DE7D22B-C296-4FBF-A170-A45D9CE5D24C}" presName="bgRect" presStyleLbl="alignNode1" presStyleIdx="0" presStyleCnt="1"/>
      <dgm:spPr/>
    </dgm:pt>
    <dgm:pt modelId="{E09A85EC-F4E5-F54E-811E-F32B784F6635}" type="pres">
      <dgm:prSet presAssocID="{01491BB9-6A4B-44E3-B37D-22AA55C3C67E}" presName="sibTransNodeRect" presStyleLbl="alignNode1" presStyleIdx="0" presStyleCnt="1">
        <dgm:presLayoutVars>
          <dgm:chMax val="0"/>
          <dgm:bulletEnabled val="1"/>
        </dgm:presLayoutVars>
      </dgm:prSet>
      <dgm:spPr/>
    </dgm:pt>
    <dgm:pt modelId="{1FA35ABA-5264-0547-A761-57BC096F4C54}" type="pres">
      <dgm:prSet presAssocID="{0DE7D22B-C296-4FBF-A170-A45D9CE5D24C}" presName="nodeRect" presStyleLbl="alignNode1" presStyleIdx="0" presStyleCnt="1">
        <dgm:presLayoutVars>
          <dgm:bulletEnabled val="1"/>
        </dgm:presLayoutVars>
      </dgm:prSet>
      <dgm:spPr/>
    </dgm:pt>
  </dgm:ptLst>
  <dgm:cxnLst>
    <dgm:cxn modelId="{88B3BA00-B081-444D-9B5F-85BDE3F5BE8B}" type="presOf" srcId="{61DC0022-E1A0-4363-A5C1-E4B417FD1145}" destId="{5C9932B0-E488-2343-B231-F256C1DB94A0}" srcOrd="0" destOrd="0" presId="urn:microsoft.com/office/officeart/2016/7/layout/LinearBlockProcessNumbered"/>
    <dgm:cxn modelId="{F85A0F03-EA9D-7143-B0F4-8B29E0C08F8D}" type="presOf" srcId="{0DE7D22B-C296-4FBF-A170-A45D9CE5D24C}" destId="{7D7C4B0B-B5D9-0F4D-982A-EAE91A204382}" srcOrd="0" destOrd="0" presId="urn:microsoft.com/office/officeart/2016/7/layout/LinearBlockProcessNumbered"/>
    <dgm:cxn modelId="{2AD1CC96-5CE8-B24D-87C2-21D558BE07E2}" type="presOf" srcId="{01491BB9-6A4B-44E3-B37D-22AA55C3C67E}" destId="{E09A85EC-F4E5-F54E-811E-F32B784F6635}" srcOrd="0" destOrd="0" presId="urn:microsoft.com/office/officeart/2016/7/layout/LinearBlockProcessNumbered"/>
    <dgm:cxn modelId="{ABE168D1-782B-43E9-826D-E20CECEAA1CB}" srcId="{61DC0022-E1A0-4363-A5C1-E4B417FD1145}" destId="{0DE7D22B-C296-4FBF-A170-A45D9CE5D24C}" srcOrd="0" destOrd="0" parTransId="{24E5435B-14D0-4FCF-B457-BD936D2B73C2}" sibTransId="{01491BB9-6A4B-44E3-B37D-22AA55C3C67E}"/>
    <dgm:cxn modelId="{314F3CD4-B4BF-C640-891D-450B20256824}" type="presOf" srcId="{0DE7D22B-C296-4FBF-A170-A45D9CE5D24C}" destId="{1FA35ABA-5264-0547-A761-57BC096F4C54}" srcOrd="1" destOrd="0" presId="urn:microsoft.com/office/officeart/2016/7/layout/LinearBlockProcessNumbered"/>
    <dgm:cxn modelId="{02438A90-2D71-8941-ADFA-D68A17D61F03}" type="presParOf" srcId="{5C9932B0-E488-2343-B231-F256C1DB94A0}" destId="{ED9C7998-EF2C-D247-9ED3-8CE8DFB95B58}" srcOrd="0" destOrd="0" presId="urn:microsoft.com/office/officeart/2016/7/layout/LinearBlockProcessNumbered"/>
    <dgm:cxn modelId="{113F2976-41BC-2D45-976B-B3AF80FB7698}" type="presParOf" srcId="{ED9C7998-EF2C-D247-9ED3-8CE8DFB95B58}" destId="{7D7C4B0B-B5D9-0F4D-982A-EAE91A204382}" srcOrd="0" destOrd="0" presId="urn:microsoft.com/office/officeart/2016/7/layout/LinearBlockProcessNumbered"/>
    <dgm:cxn modelId="{F2EA0DB5-1F1C-EF4A-8270-B4A6653BBF2E}" type="presParOf" srcId="{ED9C7998-EF2C-D247-9ED3-8CE8DFB95B58}" destId="{E09A85EC-F4E5-F54E-811E-F32B784F6635}" srcOrd="1" destOrd="0" presId="urn:microsoft.com/office/officeart/2016/7/layout/LinearBlockProcessNumbered"/>
    <dgm:cxn modelId="{B07C908C-BF5A-DB44-9510-44BB4E64206F}" type="presParOf" srcId="{ED9C7998-EF2C-D247-9ED3-8CE8DFB95B58}" destId="{1FA35ABA-5264-0547-A761-57BC096F4C5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C4B0B-B5D9-0F4D-982A-EAE91A204382}">
      <dsp:nvSpPr>
        <dsp:cNvPr id="0" name=""/>
        <dsp:cNvSpPr/>
      </dsp:nvSpPr>
      <dsp:spPr>
        <a:xfrm>
          <a:off x="0" y="0"/>
          <a:ext cx="9404352" cy="4046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941" tIns="0" rIns="92894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Sharing the Gospel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Christ’s power through Us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Participating in God’s greater mission. </a:t>
          </a:r>
        </a:p>
      </dsp:txBody>
      <dsp:txXfrm>
        <a:off x="0" y="1618682"/>
        <a:ext cx="9404352" cy="2428023"/>
      </dsp:txXfrm>
    </dsp:sp>
    <dsp:sp modelId="{E09A85EC-F4E5-F54E-811E-F32B784F6635}">
      <dsp:nvSpPr>
        <dsp:cNvPr id="0" name=""/>
        <dsp:cNvSpPr/>
      </dsp:nvSpPr>
      <dsp:spPr>
        <a:xfrm>
          <a:off x="0" y="0"/>
          <a:ext cx="9404352" cy="161868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941" tIns="165100" rIns="92894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Godly Ambition</a:t>
          </a:r>
        </a:p>
      </dsp:txBody>
      <dsp:txXfrm>
        <a:off x="0" y="0"/>
        <a:ext cx="9404352" cy="161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9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4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7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7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omans%2015&amp;version=NI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omans%2015&amp;version=NI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tag/educat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2007/06/01/the-bibl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the-book-of-revelation-page-bible-religion-god-holy-christianity-wallpaper-zfjr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E061-155C-5501-0409-6391DDB95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Godly Ambition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DC8E2-84BC-C9F9-3237-04ABD0352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Romans 15:14-33</a:t>
            </a:r>
          </a:p>
        </p:txBody>
      </p:sp>
    </p:spTree>
    <p:extLst>
      <p:ext uri="{BB962C8B-B14F-4D97-AF65-F5344CB8AC3E}">
        <p14:creationId xmlns:p14="http://schemas.microsoft.com/office/powerpoint/2010/main" val="413027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4A075-4148-A808-3FA6-D6D3E12B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329A790-CE6E-3F11-A1F2-C4396049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69C2E2-0C59-31FA-B7AF-D3C099BA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107533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CCBF6-8EBC-B4F4-3C6F-99FF98CD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99" y="1059838"/>
            <a:ext cx="4812634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Romans 15:22-24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2B1E927-3305-CB02-D441-96E641F83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FA9B9-F38D-1300-8BD9-1B52B885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256" y="731520"/>
            <a:ext cx="3701710" cy="53949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It has always been my </a:t>
            </a:r>
            <a:r>
              <a:rPr lang="en-US" sz="3200" dirty="0">
                <a:solidFill>
                  <a:schemeClr val="accent1"/>
                </a:solidFill>
              </a:rPr>
              <a:t>ambition to preach the gospel where Christ was not known</a:t>
            </a:r>
            <a:r>
              <a:rPr lang="en-US" sz="3200" dirty="0"/>
              <a:t>, so that I would not be building on someone else’s foundation.</a:t>
            </a:r>
          </a:p>
          <a:p>
            <a:pPr marL="0" indent="0">
              <a:buNone/>
            </a:pPr>
            <a:br>
              <a:rPr lang="en-US" sz="3200" dirty="0">
                <a:hlinkClick r:id="rId2" tooltip="View Full Chapter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392F2-C89C-A38F-1369-F025A566E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CFC2D4-88E6-51AE-A5CA-C620C5D60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14CA02-5BAC-686A-1258-8028EC62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1616A4-24C0-C3CD-4532-798FAD8E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Romans 15:22-24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12E4A-E799-B4A8-7A5D-83383E57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This is why I have often been hindered from coming to you.</a:t>
            </a:r>
          </a:p>
          <a:p>
            <a:pPr marL="0" indent="0">
              <a:buNone/>
            </a:pPr>
            <a:r>
              <a:rPr lang="en-US" sz="4000" dirty="0"/>
              <a:t>23 But now that there is no more place for me to work in these regions, and since I have </a:t>
            </a:r>
            <a:r>
              <a:rPr lang="en-US" sz="4000" dirty="0">
                <a:solidFill>
                  <a:srgbClr val="C00000"/>
                </a:solidFill>
              </a:rPr>
              <a:t>been longing for many years to visit you</a:t>
            </a:r>
            <a:r>
              <a:rPr lang="en-US" sz="4000" dirty="0"/>
              <a:t>, 24 I plan to do so when I go to Spain. I hope to see you while passing through and to have you assist me on my journey there, after I have enjoyed your company for a while.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1F9BA-DA47-99E7-9A3D-3F99A3B3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73436-CF64-C050-C19D-1DBF664D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94053"/>
            <a:ext cx="3044952" cy="391719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b="1" dirty="0"/>
              <a:t>Recognize that it is God working in you (vs 18-19)</a:t>
            </a:r>
            <a:endParaRPr lang="en-US" sz="2800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WHEN GOD WORKS THROUGH YOU">
            <a:extLst>
              <a:ext uri="{FF2B5EF4-FFF2-40B4-BE49-F238E27FC236}">
                <a16:creationId xmlns:a16="http://schemas.microsoft.com/office/drawing/2014/main" id="{7B7A72CF-C552-E563-89C1-8D25C6DE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452" y="1494053"/>
            <a:ext cx="5925312" cy="35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E6AC9-59D9-2728-6AE9-AE5369200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DC231-9556-D104-ABBA-1E158EAE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578279"/>
            <a:ext cx="3044952" cy="3895595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b="1" dirty="0"/>
              <a:t>Accept God’s Plan rather than your own (vs 20-24)</a:t>
            </a:r>
            <a:endParaRPr lang="en-US" sz="2800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d's Plan &gt; My Plan - HOT MESS TO MESSAGE">
            <a:extLst>
              <a:ext uri="{FF2B5EF4-FFF2-40B4-BE49-F238E27FC236}">
                <a16:creationId xmlns:a16="http://schemas.microsoft.com/office/drawing/2014/main" id="{626B75AD-CA74-A4CA-E14D-85DCC377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452" y="1197788"/>
            <a:ext cx="5925312" cy="41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EA437-04E4-198A-B06E-662D087F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091B0B-4924-4397-B028-91FAB74DF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CC1D31-B220-CE3C-4705-1331AA19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70" y="1111534"/>
            <a:ext cx="6083129" cy="4231810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“Christ never was in a hurry. There was no rushing forward, no anticipating, no fretting over what might be. Each day’s duties were done as each day brought them, and the rest was left with God.”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550F6C2B-377A-4B8D-A12C-D584C9966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268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847993D-3F00-4D7B-A815-07E29BABB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7384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146" name="Picture 2" descr="Mary Slessor — Work Out Your Faith">
            <a:extLst>
              <a:ext uri="{FF2B5EF4-FFF2-40B4-BE49-F238E27FC236}">
                <a16:creationId xmlns:a16="http://schemas.microsoft.com/office/drawing/2014/main" id="{FDA8FAD5-CAB3-1327-CDAA-A3338F2E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 b="-2"/>
          <a:stretch>
            <a:fillRect/>
          </a:stretch>
        </p:blipFill>
        <p:spPr bwMode="auto">
          <a:xfrm>
            <a:off x="8017424" y="1122807"/>
            <a:ext cx="30449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6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088A6-E05C-F403-2980-FB13F851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 Lessons the Majority World Wants to Teach Western Missionaries">
            <a:extLst>
              <a:ext uri="{FF2B5EF4-FFF2-40B4-BE49-F238E27FC236}">
                <a16:creationId xmlns:a16="http://schemas.microsoft.com/office/drawing/2014/main" id="{4F2D0181-38E8-3743-8519-5B5C794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77ADB-6AF9-723B-C64D-E9563CCC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Participate in God’s greater mission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E8EAE-7284-191D-E733-2D6799E28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Romans 15:25-33</a:t>
            </a:r>
          </a:p>
        </p:txBody>
      </p:sp>
    </p:spTree>
    <p:extLst>
      <p:ext uri="{BB962C8B-B14F-4D97-AF65-F5344CB8AC3E}">
        <p14:creationId xmlns:p14="http://schemas.microsoft.com/office/powerpoint/2010/main" val="124567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A16E5-B054-5E1B-AC72-0A7A66FA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B60B83-7BDB-7DB8-5258-9BC89E5B0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BB39B-E49F-1ED0-5FA9-AAE34534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02F5D0-6231-190B-4B30-4A391BBB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Romans 15:26-27a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4C6DB-22DC-34B0-7C49-F1FFCF83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For Macedonia and Achaia were </a:t>
            </a:r>
            <a:r>
              <a:rPr lang="en-US" sz="2800" dirty="0">
                <a:solidFill>
                  <a:srgbClr val="C00000"/>
                </a:solidFill>
              </a:rPr>
              <a:t>pleased to make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contribution</a:t>
            </a:r>
            <a:r>
              <a:rPr lang="en-US" sz="2800" dirty="0"/>
              <a:t> for the poor among the Lord’s people in Jerusalem. </a:t>
            </a:r>
            <a:r>
              <a:rPr lang="en-US" sz="2800" b="1" baseline="30000" dirty="0"/>
              <a:t>27 </a:t>
            </a:r>
            <a:r>
              <a:rPr lang="en-US" sz="2800" dirty="0"/>
              <a:t>They were </a:t>
            </a:r>
            <a:r>
              <a:rPr lang="en-US" sz="2800" dirty="0">
                <a:solidFill>
                  <a:srgbClr val="C00000"/>
                </a:solidFill>
              </a:rPr>
              <a:t>pleased to do it</a:t>
            </a:r>
            <a:r>
              <a:rPr lang="en-US" sz="2800" dirty="0"/>
              <a:t>, and indeed they owe it to them.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EAE21-23DF-CF40-90C3-B38C1BE3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BE9C4F7-F01F-F33B-C85D-513A46C31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3D2D5A-C062-2F36-75B9-D6684EAAA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107533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1DF6C-3D89-EE1B-DD0B-231B66A8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99" y="1059838"/>
            <a:ext cx="4812634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Romans 15:30-33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2A8B91-57B8-C66E-66D8-3074B1987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1C5C3-212C-E5AD-CBA5-04AF8BDA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31520"/>
            <a:ext cx="4979499" cy="539496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 I urge you, brothers and sisters, by our Lord Jesus Christ and by the love of the Spirit, </a:t>
            </a:r>
            <a:r>
              <a:rPr lang="en-US" sz="3200" dirty="0">
                <a:solidFill>
                  <a:schemeClr val="accent1"/>
                </a:solidFill>
              </a:rPr>
              <a:t>to join me in my struggle by praying to God for me. </a:t>
            </a:r>
            <a:r>
              <a:rPr lang="en-US" sz="3200" dirty="0"/>
              <a:t>31 Pray that I may be kept safe from the unbelievers in Judea and that the contribution I take to Jerusalem may be favorably received by the Lord’s people there, 32 so that I may come to you with joy, by God’s will, and in your company be refreshed. 33 The God of peace be with you all. Amen.</a:t>
            </a:r>
            <a:br>
              <a:rPr lang="en-US" sz="3200" dirty="0">
                <a:hlinkClick r:id="rId2" tooltip="View Full Chapter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7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67A9C-53D8-7C8C-B882-12C5C54E9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E6A93A35-7AEA-5FF4-026B-8DD45D56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5835D2-A12A-010C-A5D5-1B227D2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70" y="1111534"/>
            <a:ext cx="6083129" cy="4231810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“shows how the godly ought to pray for their brethren, that they are to assume their person, as though they were placed in the same difficulties.”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776718F-466C-1D32-4532-60BB4685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268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9C3137F6-6C0F-08B7-4ED4-4113F18C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7384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218" name="Picture 2" descr="John Calvin - Beliefs, Predestination &amp; Facts">
            <a:extLst>
              <a:ext uri="{FF2B5EF4-FFF2-40B4-BE49-F238E27FC236}">
                <a16:creationId xmlns:a16="http://schemas.microsoft.com/office/drawing/2014/main" id="{0EDFA875-F402-A166-EDC5-B1037C23E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197" r="15441" b="-197"/>
          <a:stretch>
            <a:fillRect/>
          </a:stretch>
        </p:blipFill>
        <p:spPr bwMode="auto">
          <a:xfrm>
            <a:off x="7917779" y="963898"/>
            <a:ext cx="3244242" cy="46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1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CC95F-5E3E-67AB-0238-26555A4D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13616-ED2E-1E12-8BD5-18DF7A52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4" y="1721884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Give and Pray with empathy </a:t>
            </a:r>
            <a:endParaRPr lang="en-US" sz="3800">
              <a:solidFill>
                <a:schemeClr val="bg1"/>
              </a:solidFill>
            </a:endParaRPr>
          </a:p>
        </p:txBody>
      </p:sp>
      <p:pic>
        <p:nvPicPr>
          <p:cNvPr id="10242" name="Picture 2" descr="Learning to Pray in Community | Parent Blog | Kids Corner">
            <a:extLst>
              <a:ext uri="{FF2B5EF4-FFF2-40B4-BE49-F238E27FC236}">
                <a16:creationId xmlns:a16="http://schemas.microsoft.com/office/drawing/2014/main" id="{8B5A1DEE-7748-9708-E357-F029FE4E59D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r="21148"/>
          <a:stretch>
            <a:fillRect/>
          </a:stretch>
        </p:blipFill>
        <p:spPr bwMode="auto">
          <a:xfrm>
            <a:off x="4654297" y="10"/>
            <a:ext cx="75377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D5BE46D-0A49-4050-A19D-80A5DFB3E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A068508-84C4-4456-85E5-720A3F94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ower Rangers' at 30: How Japanese monsters and teen drama captured a  generation - Los Angeles Times">
            <a:extLst>
              <a:ext uri="{FF2B5EF4-FFF2-40B4-BE49-F238E27FC236}">
                <a16:creationId xmlns:a16="http://schemas.microsoft.com/office/drawing/2014/main" id="{E0E507BD-E9DF-32C8-AB99-64D5A13E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r="6762" b="3"/>
          <a:stretch>
            <a:fillRect/>
          </a:stretch>
        </p:blipFill>
        <p:spPr bwMode="auto">
          <a:xfrm>
            <a:off x="807041" y="806357"/>
            <a:ext cx="6245352" cy="49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C88497AB-D96C-46D7-8FC4-AF3A980D1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1913D4B-219A-4FA0-B8D4-870CC0467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d Power Ranger Sword (choice 2 Sizes) | MMPR Cosplay Replica Costume Prop  - Etsy Canada">
            <a:extLst>
              <a:ext uri="{FF2B5EF4-FFF2-40B4-BE49-F238E27FC236}">
                <a16:creationId xmlns:a16="http://schemas.microsoft.com/office/drawing/2014/main" id="{9B988BDE-CDF2-E7E4-B7ED-666DC4B1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10767" b="4"/>
          <a:stretch>
            <a:fillRect/>
          </a:stretch>
        </p:blipFill>
        <p:spPr bwMode="auto">
          <a:xfrm>
            <a:off x="8190097" y="970949"/>
            <a:ext cx="3041566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3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Powerful Facts about The Cross and Crucifixion of Jesus | Crosswalk.com">
            <a:extLst>
              <a:ext uri="{FF2B5EF4-FFF2-40B4-BE49-F238E27FC236}">
                <a16:creationId xmlns:a16="http://schemas.microsoft.com/office/drawing/2014/main" id="{5AE1514C-6F77-98C5-C3C8-AB7C9A6F8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b="8099"/>
          <a:stretch>
            <a:fillRect/>
          </a:stretch>
        </p:blipFill>
        <p:spPr bwMode="auto">
          <a:xfrm>
            <a:off x="20" y="0"/>
            <a:ext cx="12191980" cy="71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2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E0ED400-3E64-DEB1-5C50-6632C1DB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011121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59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CCBD52A5-83A9-4519-639A-A57FB6CA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00" b="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449FE-DCD3-9F5C-6EC1-5B57D791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Sharing the gospel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10F3F-0B4F-039F-B96C-FED5EA2E0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Romans 15:14-16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69236-D947-A5C8-7D43-8B41F27F88E5}"/>
              </a:ext>
            </a:extLst>
          </p:cNvPr>
          <p:cNvSpPr txBox="1"/>
          <p:nvPr/>
        </p:nvSpPr>
        <p:spPr>
          <a:xfrm>
            <a:off x="9607639" y="6657945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lainbibleteaching.com/tag/edu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7C2697-08C8-5AEF-C886-FD76C7C2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Romans 15:16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6CE06-C393-5AE9-A400-A7E64A41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baseline="30000" dirty="0"/>
              <a:t>16 </a:t>
            </a:r>
            <a:r>
              <a:rPr lang="en-US" sz="3900" dirty="0"/>
              <a:t>to be a </a:t>
            </a:r>
            <a:r>
              <a:rPr lang="en-US" sz="3900" dirty="0">
                <a:solidFill>
                  <a:srgbClr val="FF0000"/>
                </a:solidFill>
              </a:rPr>
              <a:t>minister of Christ Jesus to the Gentiles. </a:t>
            </a:r>
            <a:r>
              <a:rPr lang="en-US" sz="3900" dirty="0"/>
              <a:t>He gave me the priestly duty of </a:t>
            </a:r>
            <a:r>
              <a:rPr lang="en-US" sz="3900" dirty="0">
                <a:solidFill>
                  <a:srgbClr val="FF0000"/>
                </a:solidFill>
              </a:rPr>
              <a:t>proclaiming the gospel </a:t>
            </a:r>
            <a:r>
              <a:rPr lang="en-US" sz="3900" dirty="0"/>
              <a:t>of God, so that the Gentiles might become an </a:t>
            </a:r>
            <a:r>
              <a:rPr lang="en-US" sz="3900" dirty="0">
                <a:solidFill>
                  <a:srgbClr val="FF0000"/>
                </a:solidFill>
              </a:rPr>
              <a:t>offering</a:t>
            </a:r>
            <a:r>
              <a:rPr lang="en-US" sz="3900" dirty="0"/>
              <a:t> acceptable to God, </a:t>
            </a:r>
            <a:r>
              <a:rPr lang="en-US" sz="3900" dirty="0">
                <a:solidFill>
                  <a:srgbClr val="FF0000"/>
                </a:solidFill>
              </a:rPr>
              <a:t>sanctified by the Holy Spirit.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81515-99A6-62FC-C697-1C857831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E70035-2E4E-4F9F-A4A6-77B0B9FB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FDCBF5-07B8-49C5-BD1E-0DD5E1DB2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107533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97263F-1BF2-D367-A543-59F13285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99" y="1059838"/>
            <a:ext cx="4812634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Romans 12:1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FB64A5-5FD5-4748-BC76-137C0DEB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FE4FA0-2333-44F3-7B73-521D24D2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256" y="731520"/>
            <a:ext cx="3701710" cy="53949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Therefore, I urge you, brothers and sisters, in view of </a:t>
            </a:r>
            <a:r>
              <a:rPr lang="en-US" sz="2800" dirty="0">
                <a:solidFill>
                  <a:schemeClr val="accent3"/>
                </a:solidFill>
              </a:rPr>
              <a:t>God’s mercy</a:t>
            </a:r>
            <a:r>
              <a:rPr lang="en-US" sz="2800" dirty="0"/>
              <a:t>, to offer your bodies as a </a:t>
            </a:r>
            <a:r>
              <a:rPr lang="en-US" sz="2800" dirty="0">
                <a:solidFill>
                  <a:schemeClr val="accent3"/>
                </a:solidFill>
              </a:rPr>
              <a:t>living sacrifice</a:t>
            </a:r>
            <a:r>
              <a:rPr lang="en-US" sz="2800" dirty="0"/>
              <a:t>, holy and pleasing to God—this is your true and proper worship.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8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15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6038C7-35E0-7C2C-2DDA-92FC2E1D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500" b="1" dirty="0">
                <a:solidFill>
                  <a:schemeClr val="tx1"/>
                </a:solidFill>
              </a:rPr>
              <a:t>Be equipped to share the Gospel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8" name="Picture Placeholder 7" descr="A person reading a book&#10;&#10;AI-generated content may be incorrect.">
            <a:extLst>
              <a:ext uri="{FF2B5EF4-FFF2-40B4-BE49-F238E27FC236}">
                <a16:creationId xmlns:a16="http://schemas.microsoft.com/office/drawing/2014/main" id="{B401BD66-5193-C33D-C394-718BDEA1E0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26" r="22419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505DD-F144-E737-A951-D7DFE9FE6001}"/>
              </a:ext>
            </a:extLst>
          </p:cNvPr>
          <p:cNvSpPr txBox="1"/>
          <p:nvPr/>
        </p:nvSpPr>
        <p:spPr>
          <a:xfrm>
            <a:off x="9607638" y="6657945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lainbibleteaching.com/2007/06/01/the-bib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81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17B58-2309-4DE4-5402-B2B914578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ss in the water&#10;&#10;AI-generated content may be incorrect.">
            <a:extLst>
              <a:ext uri="{FF2B5EF4-FFF2-40B4-BE49-F238E27FC236}">
                <a16:creationId xmlns:a16="http://schemas.microsoft.com/office/drawing/2014/main" id="{E9C4EBEE-1B04-488C-F0D0-AED0AD0234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51" r="1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A6E63-060C-8BC2-57FF-983D7F02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Christ’s power through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F7C6-0DFB-E049-673A-990A55DB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Romans 15:17-24</a:t>
            </a:r>
          </a:p>
        </p:txBody>
      </p:sp>
    </p:spTree>
    <p:extLst>
      <p:ext uri="{BB962C8B-B14F-4D97-AF65-F5344CB8AC3E}">
        <p14:creationId xmlns:p14="http://schemas.microsoft.com/office/powerpoint/2010/main" val="27155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59F36-3C63-5BFD-8E36-C9E8623F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92F8D7-E4D2-0287-F18B-B9529CFF4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D78E0-13FC-E294-EE6A-B64FFD41B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DF1154-8326-A3C1-29B8-A798D82A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Romans 15:18-19a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46570F-9E84-7B81-71B6-82432D16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900" b="1" baseline="30000" dirty="0"/>
              <a:t>I will not venture to speak of anything except </a:t>
            </a:r>
            <a:r>
              <a:rPr lang="en-US" sz="3900" b="1" baseline="30000" dirty="0">
                <a:solidFill>
                  <a:srgbClr val="C00000"/>
                </a:solidFill>
              </a:rPr>
              <a:t>what Christ has accomplished through me</a:t>
            </a:r>
            <a:r>
              <a:rPr lang="en-US" sz="3900" b="1" baseline="30000" dirty="0"/>
              <a:t> in leading the Gentiles to obey God by what I have said and done—by the </a:t>
            </a:r>
            <a:r>
              <a:rPr lang="en-US" sz="3900" b="1" baseline="30000" dirty="0">
                <a:solidFill>
                  <a:srgbClr val="C00000"/>
                </a:solidFill>
              </a:rPr>
              <a:t>power</a:t>
            </a:r>
            <a:r>
              <a:rPr lang="en-US" sz="3900" b="1" baseline="30000" dirty="0"/>
              <a:t> of signs and wonders, through the </a:t>
            </a:r>
            <a:r>
              <a:rPr lang="en-US" sz="3900" b="1" baseline="30000" dirty="0">
                <a:solidFill>
                  <a:srgbClr val="C00000"/>
                </a:solidFill>
              </a:rPr>
              <a:t>power</a:t>
            </a:r>
            <a:r>
              <a:rPr lang="en-US" sz="3900" b="1" baseline="30000" dirty="0"/>
              <a:t> of the Spirit of God.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88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48</TotalTime>
  <Words>563</Words>
  <Application>Microsoft Macintosh PowerPoint</Application>
  <PresentationFormat>Widescreen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Parcel</vt:lpstr>
      <vt:lpstr>Godly Ambition</vt:lpstr>
      <vt:lpstr>PowerPoint Presentation</vt:lpstr>
      <vt:lpstr>PowerPoint Presentation</vt:lpstr>
      <vt:lpstr>Sharing the gospel</vt:lpstr>
      <vt:lpstr>Romans 15:16</vt:lpstr>
      <vt:lpstr>Romans 12:1</vt:lpstr>
      <vt:lpstr>Be equipped to share the Gospel</vt:lpstr>
      <vt:lpstr>Christ’s power through us</vt:lpstr>
      <vt:lpstr>Romans 15:18-19a</vt:lpstr>
      <vt:lpstr>Romans 15:22-24</vt:lpstr>
      <vt:lpstr>Romans 15:22-24</vt:lpstr>
      <vt:lpstr>Recognize that it is God working in you (vs 18-19)</vt:lpstr>
      <vt:lpstr>Accept God’s Plan rather than your own (vs 20-24)</vt:lpstr>
      <vt:lpstr>“Christ never was in a hurry. There was no rushing forward, no anticipating, no fretting over what might be. Each day’s duties were done as each day brought them, and the rest was left with God.”</vt:lpstr>
      <vt:lpstr>Participate in God’s greater mission </vt:lpstr>
      <vt:lpstr>Romans 15:26-27a</vt:lpstr>
      <vt:lpstr>Romans 15:30-33</vt:lpstr>
      <vt:lpstr>“shows how the godly ought to pray for their brethren, that they are to assume their person, as though they were placed in the same difficulties.”</vt:lpstr>
      <vt:lpstr>Give and Pray with empathy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Rhoda Chan</dc:creator>
  <cp:lastModifiedBy>Rhoda Chan</cp:lastModifiedBy>
  <cp:revision>1</cp:revision>
  <dcterms:created xsi:type="dcterms:W3CDTF">2025-06-21T20:49:03Z</dcterms:created>
  <dcterms:modified xsi:type="dcterms:W3CDTF">2025-06-24T07:28:02Z</dcterms:modified>
</cp:coreProperties>
</file>