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0D5EB-54F1-1049-B93A-2343C3751361}" v="1" dt="2025-08-23T06:47:31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83"/>
    <p:restoredTop sz="94719"/>
  </p:normalViewPr>
  <p:slideViewPr>
    <p:cSldViewPr snapToGrid="0">
      <p:cViewPr varScale="1">
        <p:scale>
          <a:sx n="69" d="100"/>
          <a:sy n="69" d="100"/>
        </p:scale>
        <p:origin x="200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EDD468E-FF16-4433-BB2E-D4256C183FEC}"/>
    <pc:docChg chg="addSld delSld modSld">
      <pc:chgData name="Heewoo Han" userId="c66310b4-e29b-4cca-902b-4b1852bcfbda" providerId="ADAL" clId="{FEDD468E-FF16-4433-BB2E-D4256C183FEC}" dt="2025-08-23T13:52:40.598" v="42" actId="20577"/>
      <pc:docMkLst>
        <pc:docMk/>
      </pc:docMkLst>
      <pc:sldChg chg="modSp">
        <pc:chgData name="Heewoo Han" userId="c66310b4-e29b-4cca-902b-4b1852bcfbda" providerId="ADAL" clId="{FEDD468E-FF16-4433-BB2E-D4256C183FEC}" dt="2025-08-23T13:51:29.819" v="1" actId="207"/>
        <pc:sldMkLst>
          <pc:docMk/>
          <pc:sldMk cId="2258236021" sldId="261"/>
        </pc:sldMkLst>
        <pc:spChg chg="mod">
          <ac:chgData name="Heewoo Han" userId="c66310b4-e29b-4cca-902b-4b1852bcfbda" providerId="ADAL" clId="{FEDD468E-FF16-4433-BB2E-D4256C183FEC}" dt="2025-08-23T13:51:29.819" v="1" actId="207"/>
          <ac:spMkLst>
            <pc:docMk/>
            <pc:sldMk cId="2258236021" sldId="261"/>
            <ac:spMk id="3" creationId="{6944201C-C906-2DA4-3DBD-D473298190A2}"/>
          </ac:spMkLst>
        </pc:spChg>
      </pc:sldChg>
      <pc:sldChg chg="del">
        <pc:chgData name="Heewoo Han" userId="c66310b4-e29b-4cca-902b-4b1852bcfbda" providerId="ADAL" clId="{FEDD468E-FF16-4433-BB2E-D4256C183FEC}" dt="2025-08-23T13:51:41.872" v="2" actId="2696"/>
        <pc:sldMkLst>
          <pc:docMk/>
          <pc:sldMk cId="1648634914" sldId="262"/>
        </pc:sldMkLst>
      </pc:sldChg>
      <pc:sldChg chg="modSp">
        <pc:chgData name="Heewoo Han" userId="c66310b4-e29b-4cca-902b-4b1852bcfbda" providerId="ADAL" clId="{FEDD468E-FF16-4433-BB2E-D4256C183FEC}" dt="2025-08-23T13:52:40.598" v="42" actId="20577"/>
        <pc:sldMkLst>
          <pc:docMk/>
          <pc:sldMk cId="559795879" sldId="272"/>
        </pc:sldMkLst>
        <pc:spChg chg="mod">
          <ac:chgData name="Heewoo Han" userId="c66310b4-e29b-4cca-902b-4b1852bcfbda" providerId="ADAL" clId="{FEDD468E-FF16-4433-BB2E-D4256C183FEC}" dt="2025-08-23T13:52:40.598" v="42" actId="20577"/>
          <ac:spMkLst>
            <pc:docMk/>
            <pc:sldMk cId="559795879" sldId="272"/>
            <ac:spMk id="3" creationId="{5477EF40-4A32-3C3A-D846-A22718FBAE72}"/>
          </ac:spMkLst>
        </pc:spChg>
      </pc:sldChg>
      <pc:sldChg chg="add">
        <pc:chgData name="Heewoo Han" userId="c66310b4-e29b-4cca-902b-4b1852bcfbda" providerId="ADAL" clId="{FEDD468E-FF16-4433-BB2E-D4256C183FEC}" dt="2025-08-23T13:26:03.433" v="0" actId="22"/>
        <pc:sldMkLst>
          <pc:docMk/>
          <pc:sldMk cId="47947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0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7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3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1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6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ED0BA9C-E856-D447-88EA-3043D3C96200}" type="datetimeFigureOut">
              <a:rPr lang="en-US" smtClean="0"/>
              <a:t>8/23/25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9BC5B84-832E-3640-9733-6FE793819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3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77D7-AA17-9DAD-4F7C-C7B6674B7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D148A-7E2A-DC06-322C-C1ACB6DDA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ilhouette of a person and a dog walking on a leash&#10;&#10;AI-generated content may be incorrect.">
            <a:extLst>
              <a:ext uri="{FF2B5EF4-FFF2-40B4-BE49-F238E27FC236}">
                <a16:creationId xmlns:a16="http://schemas.microsoft.com/office/drawing/2014/main" id="{F8D4FF7F-60E8-5069-B69A-02EEFD3F8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B079E-1C2B-90F2-6EAA-E05232970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5BEDE-3C2D-2C5C-202F-D775FC04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Created for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132C-6BC1-4829-F0C3-37C81236E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b="1" baseline="30000" dirty="0"/>
              <a:t>18 </a:t>
            </a:r>
            <a:r>
              <a:rPr lang="en-HK" sz="4000" dirty="0"/>
              <a:t>The </a:t>
            </a:r>
            <a:r>
              <a:rPr lang="en-HK" sz="4000" cap="small" dirty="0"/>
              <a:t>Lord</a:t>
            </a:r>
            <a:r>
              <a:rPr lang="en-HK" sz="4000" dirty="0"/>
              <a:t> God said, “It is not good for the man to be alone. I will make </a:t>
            </a:r>
            <a:r>
              <a:rPr lang="en-HK" sz="4000" dirty="0">
                <a:solidFill>
                  <a:srgbClr val="FFC000"/>
                </a:solidFill>
              </a:rPr>
              <a:t>a helper </a:t>
            </a:r>
            <a:r>
              <a:rPr lang="en-HK" sz="4000" dirty="0"/>
              <a:t>suitable for him.” (Gen 2:18)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232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FB7D5-0B5A-D124-2437-EB505D18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1FA9-8A5C-ED4B-37FC-758100C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Created for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D99E8-B4F1-96CB-7911-B2B5D2E67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/>
              <a:t>Partnership – </a:t>
            </a:r>
          </a:p>
          <a:p>
            <a:pPr marL="1200150" lvl="1" indent="-742950">
              <a:buAutoNum type="arabicPeriod"/>
            </a:pPr>
            <a:r>
              <a:rPr lang="en-HK" sz="3600" dirty="0"/>
              <a:t>Being fruitful/multiplying, </a:t>
            </a:r>
          </a:p>
          <a:p>
            <a:pPr marL="1200150" lvl="1" indent="-742950">
              <a:buAutoNum type="arabicPeriod"/>
            </a:pPr>
            <a:r>
              <a:rPr lang="en-HK" sz="3600" dirty="0"/>
              <a:t>Ruling over the world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7282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9E3F-089E-EAC0-EC20-E1DEFA9A9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"The Happy Marriage Is the 'Me' Marriage." She writes, “in modern relationships, people are looking for a partnership, and they want partners who make their lives more interesting... [who] help each of them attain valued goals… If your partner is helping you become a better person, you become happier and more satisfied in the relationship.”</a:t>
            </a:r>
            <a:endParaRPr lang="en-HK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news page&#10;&#10;AI-generated content may be incorrect.">
            <a:extLst>
              <a:ext uri="{FF2B5EF4-FFF2-40B4-BE49-F238E27FC236}">
                <a16:creationId xmlns:a16="http://schemas.microsoft.com/office/drawing/2014/main" id="{B0BB2102-C37B-A82E-63A9-28BB83FCE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1792785"/>
            <a:ext cx="5666547" cy="327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1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B992-E2E5-51F7-B74A-719E58771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03EF-3A50-6308-9B23-29C17013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Created for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EF40-4A32-3C3A-D846-A22718FBA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dirty="0"/>
              <a:t>Partnership </a:t>
            </a:r>
            <a:r>
              <a:rPr lang="en-US" sz="4000" dirty="0"/>
              <a:t>in marriage</a:t>
            </a:r>
            <a:r>
              <a:rPr lang="en-HK" sz="4000" dirty="0"/>
              <a:t>– </a:t>
            </a:r>
          </a:p>
          <a:p>
            <a:pPr marL="1200150" lvl="1" indent="-742950">
              <a:buAutoNum type="arabicPeriod"/>
            </a:pPr>
            <a:r>
              <a:rPr lang="en-HK" sz="3600" dirty="0"/>
              <a:t>Being fruitful/multiplying, </a:t>
            </a:r>
          </a:p>
          <a:p>
            <a:pPr marL="1200150" lvl="1" indent="-742950">
              <a:buAutoNum type="arabicPeriod"/>
            </a:pPr>
            <a:r>
              <a:rPr lang="en-HK" sz="3600" dirty="0"/>
              <a:t>Ruling over the world </a:t>
            </a:r>
          </a:p>
          <a:p>
            <a:r>
              <a:rPr lang="en-US" sz="4000" dirty="0"/>
              <a:t>Partnership of </a:t>
            </a:r>
            <a:r>
              <a:rPr lang="en-US" sz="4000"/>
              <a:t>God’s people</a:t>
            </a:r>
            <a:endParaRPr lang="en-HK" sz="4000" dirty="0"/>
          </a:p>
          <a:p>
            <a:pPr lvl="1"/>
            <a:r>
              <a:rPr lang="en-HK" sz="3600" dirty="0"/>
              <a:t>Multiplying God’s Kingdom</a:t>
            </a:r>
          </a:p>
          <a:p>
            <a:pPr lvl="1"/>
            <a:r>
              <a:rPr lang="en-HK" sz="3600" dirty="0"/>
              <a:t>Ruling over the world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979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52F0D89A-48E3-AD49-4552-CA22A7FD9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0577" b="1443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79B0-1C4E-F322-3B98-EB5D337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Beginnings: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07788-C6A1-90CB-391D-C8AA9A5C4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God (Christ)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Intimacy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Partnership </a:t>
            </a:r>
          </a:p>
        </p:txBody>
      </p:sp>
    </p:spTree>
    <p:extLst>
      <p:ext uri="{BB962C8B-B14F-4D97-AF65-F5344CB8AC3E}">
        <p14:creationId xmlns:p14="http://schemas.microsoft.com/office/powerpoint/2010/main" val="47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79B0-1C4E-F322-3B98-EB5D337C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Beginnings: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07788-C6A1-90CB-391D-C8AA9A5C4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God (Christ)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Intimacy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800" dirty="0"/>
              <a:t>Created for Partnership </a:t>
            </a:r>
          </a:p>
        </p:txBody>
      </p:sp>
    </p:spTree>
    <p:extLst>
      <p:ext uri="{BB962C8B-B14F-4D97-AF65-F5344CB8AC3E}">
        <p14:creationId xmlns:p14="http://schemas.microsoft.com/office/powerpoint/2010/main" val="279968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7FF3-0DD5-FDE4-6DF3-4992E1361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sky with white text&#10;&#10;AI-generated content may be incorrect.">
            <a:extLst>
              <a:ext uri="{FF2B5EF4-FFF2-40B4-BE49-F238E27FC236}">
                <a16:creationId xmlns:a16="http://schemas.microsoft.com/office/drawing/2014/main" id="{DC889E18-3C1C-D3AD-A69C-5EB32E319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015" y="-2600"/>
            <a:ext cx="11007969" cy="6860600"/>
          </a:xfrm>
        </p:spPr>
      </p:pic>
    </p:spTree>
    <p:extLst>
      <p:ext uri="{BB962C8B-B14F-4D97-AF65-F5344CB8AC3E}">
        <p14:creationId xmlns:p14="http://schemas.microsoft.com/office/powerpoint/2010/main" val="205769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C8A0-15CF-F503-3CC6-900AE4E6D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310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HK" sz="4400" b="1" baseline="30000" dirty="0"/>
              <a:t>30 </a:t>
            </a:r>
            <a:r>
              <a:rPr lang="en-HK" sz="4400" dirty="0"/>
              <a:t>for we are members of his body. </a:t>
            </a:r>
            <a:r>
              <a:rPr lang="en-HK" sz="4400" b="1" baseline="30000" dirty="0"/>
              <a:t>31 </a:t>
            </a:r>
            <a:r>
              <a:rPr lang="en-HK" sz="4400" dirty="0"/>
              <a:t>“For this reason a man will leave his father and mother and be united to his wife, and the two will become one flesh.”</a:t>
            </a:r>
            <a:r>
              <a:rPr lang="en-HK" sz="4400" baseline="30000" dirty="0"/>
              <a:t> </a:t>
            </a:r>
            <a:r>
              <a:rPr lang="en-HK" sz="4400" b="1" baseline="30000" dirty="0"/>
              <a:t>32 </a:t>
            </a:r>
            <a:r>
              <a:rPr lang="en-HK" sz="4400" dirty="0"/>
              <a:t>This is a profound mystery—but I am talking about Christ and the church. (Ephesians 5:30-32)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67327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and person kissing in a field&#10;&#10;AI-generated content may be incorrect.">
            <a:extLst>
              <a:ext uri="{FF2B5EF4-FFF2-40B4-BE49-F238E27FC236}">
                <a16:creationId xmlns:a16="http://schemas.microsoft.com/office/drawing/2014/main" id="{7D000CB5-479B-F2B8-429F-B3F3D6C0B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927" r="23298" b="16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408AD-BE38-581F-72ED-309DB0BD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1.  Created for God (Christ)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15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6F51-85CF-04B5-6064-FFB211DEC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Created for Intimacy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201C-C906-2DA4-3DBD-D4732981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4000" b="1" baseline="30000" dirty="0"/>
              <a:t>18 </a:t>
            </a:r>
            <a:r>
              <a:rPr lang="en-HK" sz="4000" dirty="0"/>
              <a:t>The </a:t>
            </a:r>
            <a:r>
              <a:rPr lang="en-HK" sz="4000" cap="small" dirty="0"/>
              <a:t>Lord</a:t>
            </a:r>
            <a:r>
              <a:rPr lang="en-HK" sz="4000" dirty="0"/>
              <a:t> God said, “</a:t>
            </a:r>
            <a:r>
              <a:rPr lang="en-HK" sz="4000" dirty="0">
                <a:solidFill>
                  <a:srgbClr val="FFC000"/>
                </a:solidFill>
              </a:rPr>
              <a:t>It is not good</a:t>
            </a:r>
            <a:r>
              <a:rPr lang="en-HK" sz="4000" dirty="0"/>
              <a:t> for the man to be alone. I will make a helper suitable for him.” (Gen 2:18)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823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870E-FC7F-C8FE-E41B-EFFE111B1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A6FF9-492A-9032-1495-15B72258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Created for Intimacy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94FC7-4B87-E09C-F3B1-0198E731B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about being an intimate community </a:t>
            </a:r>
          </a:p>
          <a:p>
            <a:pPr lvl="1"/>
            <a:r>
              <a:rPr lang="en-US" sz="3600" dirty="0"/>
              <a:t>“When the dead rise, they will neither marry nor be given in marriage” (Mark 12:25).</a:t>
            </a:r>
          </a:p>
          <a:p>
            <a:pPr lvl="1"/>
            <a:r>
              <a:rPr lang="en-US" sz="3600" dirty="0"/>
              <a:t>Jesus</a:t>
            </a:r>
          </a:p>
          <a:p>
            <a:pPr lvl="1"/>
            <a:r>
              <a:rPr lang="en-US" sz="3600" dirty="0"/>
              <a:t>1 Corinthians 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0448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23C66ED-DBBF-12CA-7F5E-813E0E7D0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002B52-2669-1ED7-2E0F-0627FC31D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E9EC0D-91EA-9D35-F655-335C580AB3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70627C-B480-1145-72DC-5B59DBE04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9F81D39-93D1-019C-74DC-4710F533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5" name="Content Placeholder 4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6FEAF957-0FE2-295A-1F3E-AEA3DC688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9000"/>
          </a:blip>
          <a:srcRect l="427" r="2" b="2"/>
          <a:stretch>
            <a:fillRect/>
          </a:stretch>
        </p:blipFill>
        <p:spPr>
          <a:xfrm>
            <a:off x="20" y="-7624"/>
            <a:ext cx="12191981" cy="688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7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9A888-1DE3-6D74-D4D6-F078305E4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72B3D-1D28-8061-A3F7-FCF1B13F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Created for Intimacy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88605-02EC-77E3-F928-E56231C2B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This is about being an intimate community </a:t>
            </a:r>
          </a:p>
          <a:p>
            <a:r>
              <a:rPr lang="en-US" sz="4000" dirty="0"/>
              <a:t>Paradise wasn’t a paradise without friends </a:t>
            </a:r>
          </a:p>
          <a:p>
            <a:pPr lvl="1"/>
            <a:r>
              <a:rPr lang="en-US" sz="3600" dirty="0"/>
              <a:t>So let’s work at being this community here in Shatin Church!</a:t>
            </a:r>
          </a:p>
        </p:txBody>
      </p:sp>
    </p:spTree>
    <p:extLst>
      <p:ext uri="{BB962C8B-B14F-4D97-AF65-F5344CB8AC3E}">
        <p14:creationId xmlns:p14="http://schemas.microsoft.com/office/powerpoint/2010/main" val="298478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390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Beginnings: Relationships</vt:lpstr>
      <vt:lpstr>PowerPoint Presentation</vt:lpstr>
      <vt:lpstr>PowerPoint Presentation</vt:lpstr>
      <vt:lpstr>1.  Created for God (Christ) </vt:lpstr>
      <vt:lpstr>2.  Created for Intimacy </vt:lpstr>
      <vt:lpstr>2.  Created for Intimacy </vt:lpstr>
      <vt:lpstr>PowerPoint Presentation</vt:lpstr>
      <vt:lpstr>2.  Created for Intimacy </vt:lpstr>
      <vt:lpstr>3.  Created for Partnership </vt:lpstr>
      <vt:lpstr>3.  Created for Partnership </vt:lpstr>
      <vt:lpstr>PowerPoint Presentation</vt:lpstr>
      <vt:lpstr>3.  Created for Partnership </vt:lpstr>
      <vt:lpstr>PowerPoint Presentation</vt:lpstr>
      <vt:lpstr>Beginnings: 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Heewoo Han</cp:lastModifiedBy>
  <cp:revision>2</cp:revision>
  <dcterms:created xsi:type="dcterms:W3CDTF">2025-08-23T06:06:14Z</dcterms:created>
  <dcterms:modified xsi:type="dcterms:W3CDTF">2025-08-23T13:52:42Z</dcterms:modified>
</cp:coreProperties>
</file>