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8" r:id="rId8"/>
    <p:sldId id="263" r:id="rId9"/>
    <p:sldId id="264" r:id="rId10"/>
    <p:sldId id="269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3E5E6F-833A-9046-820C-2721257D6F2B}" v="20" dt="2025-09-27T03:57:57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678"/>
    <p:restoredTop sz="94691"/>
  </p:normalViewPr>
  <p:slideViewPr>
    <p:cSldViewPr snapToGrid="0">
      <p:cViewPr varScale="1">
        <p:scale>
          <a:sx n="43" d="100"/>
          <a:sy n="43" d="100"/>
        </p:scale>
        <p:origin x="232" y="2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ewoo Han" userId="c66310b4-e29b-4cca-902b-4b1852bcfbda" providerId="ADAL" clId="{FAB402FA-8849-5427-A557-E20128729EA5}"/>
    <pc:docChg chg="custSel addSld modSld">
      <pc:chgData name="Heewoo Han" userId="c66310b4-e29b-4cca-902b-4b1852bcfbda" providerId="ADAL" clId="{FAB402FA-8849-5427-A557-E20128729EA5}" dt="2025-09-27T06:03:43.544" v="263" actId="20577"/>
      <pc:docMkLst>
        <pc:docMk/>
      </pc:docMkLst>
      <pc:sldChg chg="modSp mod">
        <pc:chgData name="Heewoo Han" userId="c66310b4-e29b-4cca-902b-4b1852bcfbda" providerId="ADAL" clId="{FAB402FA-8849-5427-A557-E20128729EA5}" dt="2025-09-27T03:57:53.071" v="195" actId="20577"/>
        <pc:sldMkLst>
          <pc:docMk/>
          <pc:sldMk cId="655993836" sldId="262"/>
        </pc:sldMkLst>
        <pc:spChg chg="mod">
          <ac:chgData name="Heewoo Han" userId="c66310b4-e29b-4cca-902b-4b1852bcfbda" providerId="ADAL" clId="{FAB402FA-8849-5427-A557-E20128729EA5}" dt="2025-09-27T03:57:53.071" v="195" actId="20577"/>
          <ac:spMkLst>
            <pc:docMk/>
            <pc:sldMk cId="655993836" sldId="262"/>
            <ac:spMk id="3" creationId="{0507E002-A376-35F5-A83C-5F8A0A7BD52A}"/>
          </ac:spMkLst>
        </pc:spChg>
      </pc:sldChg>
      <pc:sldChg chg="modSp mod">
        <pc:chgData name="Heewoo Han" userId="c66310b4-e29b-4cca-902b-4b1852bcfbda" providerId="ADAL" clId="{FAB402FA-8849-5427-A557-E20128729EA5}" dt="2025-09-27T06:03:43.544" v="263" actId="20577"/>
        <pc:sldMkLst>
          <pc:docMk/>
          <pc:sldMk cId="1009882225" sldId="264"/>
        </pc:sldMkLst>
        <pc:spChg chg="mod">
          <ac:chgData name="Heewoo Han" userId="c66310b4-e29b-4cca-902b-4b1852bcfbda" providerId="ADAL" clId="{FAB402FA-8849-5427-A557-E20128729EA5}" dt="2025-09-27T06:03:43.544" v="263" actId="20577"/>
          <ac:spMkLst>
            <pc:docMk/>
            <pc:sldMk cId="1009882225" sldId="264"/>
            <ac:spMk id="3" creationId="{D1D5920C-CBB7-9057-7F9D-B442FC44B465}"/>
          </ac:spMkLst>
        </pc:spChg>
      </pc:sldChg>
      <pc:sldChg chg="modSp add mod">
        <pc:chgData name="Heewoo Han" userId="c66310b4-e29b-4cca-902b-4b1852bcfbda" providerId="ADAL" clId="{FAB402FA-8849-5427-A557-E20128729EA5}" dt="2025-09-27T03:58:17.736" v="229" actId="20577"/>
        <pc:sldMkLst>
          <pc:docMk/>
          <pc:sldMk cId="720537054" sldId="268"/>
        </pc:sldMkLst>
        <pc:spChg chg="mod">
          <ac:chgData name="Heewoo Han" userId="c66310b4-e29b-4cca-902b-4b1852bcfbda" providerId="ADAL" clId="{FAB402FA-8849-5427-A557-E20128729EA5}" dt="2025-09-27T03:58:17.736" v="229" actId="20577"/>
          <ac:spMkLst>
            <pc:docMk/>
            <pc:sldMk cId="720537054" sldId="268"/>
            <ac:spMk id="3" creationId="{971AF2E5-F6CB-991E-F189-F9C6DFCB72BD}"/>
          </ac:spMkLst>
        </pc:spChg>
      </pc:sldChg>
    </pc:docChg>
  </pc:docChgLst>
  <pc:docChgLst>
    <pc:chgData name="Heewoo Han" userId="c66310b4-e29b-4cca-902b-4b1852bcfbda" providerId="ADAL" clId="{FEDD468E-FF16-4433-BB2E-D4256C183FEC}"/>
    <pc:docChg chg="undo custSel addSld delSld modSld sldOrd">
      <pc:chgData name="Heewoo Han" userId="c66310b4-e29b-4cca-902b-4b1852bcfbda" providerId="ADAL" clId="{FEDD468E-FF16-4433-BB2E-D4256C183FEC}" dt="2025-09-27T23:25:35.652" v="206" actId="255"/>
      <pc:docMkLst>
        <pc:docMk/>
      </pc:docMkLst>
      <pc:sldChg chg="modSp">
        <pc:chgData name="Heewoo Han" userId="c66310b4-e29b-4cca-902b-4b1852bcfbda" providerId="ADAL" clId="{FEDD468E-FF16-4433-BB2E-D4256C183FEC}" dt="2025-09-27T22:48:19.517" v="0" actId="207"/>
        <pc:sldMkLst>
          <pc:docMk/>
          <pc:sldMk cId="4284124717" sldId="259"/>
        </pc:sldMkLst>
        <pc:spChg chg="mod">
          <ac:chgData name="Heewoo Han" userId="c66310b4-e29b-4cca-902b-4b1852bcfbda" providerId="ADAL" clId="{FEDD468E-FF16-4433-BB2E-D4256C183FEC}" dt="2025-09-27T22:48:19.517" v="0" actId="207"/>
          <ac:spMkLst>
            <pc:docMk/>
            <pc:sldMk cId="4284124717" sldId="259"/>
            <ac:spMk id="3" creationId="{213FE5FB-2CA9-8CB2-AD6A-D97ADE468CF7}"/>
          </ac:spMkLst>
        </pc:spChg>
      </pc:sldChg>
      <pc:sldChg chg="del">
        <pc:chgData name="Heewoo Han" userId="c66310b4-e29b-4cca-902b-4b1852bcfbda" providerId="ADAL" clId="{FEDD468E-FF16-4433-BB2E-D4256C183FEC}" dt="2025-09-27T22:53:57.968" v="1" actId="2696"/>
        <pc:sldMkLst>
          <pc:docMk/>
          <pc:sldMk cId="2299518801" sldId="260"/>
        </pc:sldMkLst>
      </pc:sldChg>
      <pc:sldChg chg="modSp">
        <pc:chgData name="Heewoo Han" userId="c66310b4-e29b-4cca-902b-4b1852bcfbda" providerId="ADAL" clId="{FEDD468E-FF16-4433-BB2E-D4256C183FEC}" dt="2025-09-27T22:54:31.476" v="34" actId="20577"/>
        <pc:sldMkLst>
          <pc:docMk/>
          <pc:sldMk cId="655993836" sldId="262"/>
        </pc:sldMkLst>
        <pc:spChg chg="mod">
          <ac:chgData name="Heewoo Han" userId="c66310b4-e29b-4cca-902b-4b1852bcfbda" providerId="ADAL" clId="{FEDD468E-FF16-4433-BB2E-D4256C183FEC}" dt="2025-09-27T22:54:31.476" v="34" actId="20577"/>
          <ac:spMkLst>
            <pc:docMk/>
            <pc:sldMk cId="655993836" sldId="262"/>
            <ac:spMk id="3" creationId="{0507E002-A376-35F5-A83C-5F8A0A7BD52A}"/>
          </ac:spMkLst>
        </pc:spChg>
      </pc:sldChg>
      <pc:sldChg chg="modSp ord">
        <pc:chgData name="Heewoo Han" userId="c66310b4-e29b-4cca-902b-4b1852bcfbda" providerId="ADAL" clId="{FEDD468E-FF16-4433-BB2E-D4256C183FEC}" dt="2025-09-27T23:25:35.652" v="206" actId="255"/>
        <pc:sldMkLst>
          <pc:docMk/>
          <pc:sldMk cId="1009882225" sldId="264"/>
        </pc:sldMkLst>
        <pc:spChg chg="mod">
          <ac:chgData name="Heewoo Han" userId="c66310b4-e29b-4cca-902b-4b1852bcfbda" providerId="ADAL" clId="{FEDD468E-FF16-4433-BB2E-D4256C183FEC}" dt="2025-09-27T23:25:35.652" v="206" actId="255"/>
          <ac:spMkLst>
            <pc:docMk/>
            <pc:sldMk cId="1009882225" sldId="264"/>
            <ac:spMk id="3" creationId="{D1D5920C-CBB7-9057-7F9D-B442FC44B465}"/>
          </ac:spMkLst>
        </pc:spChg>
      </pc:sldChg>
      <pc:sldChg chg="addSp delSp modSp">
        <pc:chgData name="Heewoo Han" userId="c66310b4-e29b-4cca-902b-4b1852bcfbda" providerId="ADAL" clId="{FEDD468E-FF16-4433-BB2E-D4256C183FEC}" dt="2025-09-27T23:10:44.884" v="201" actId="1076"/>
        <pc:sldMkLst>
          <pc:docMk/>
          <pc:sldMk cId="3240439363" sldId="267"/>
        </pc:sldMkLst>
        <pc:spChg chg="del">
          <ac:chgData name="Heewoo Han" userId="c66310b4-e29b-4cca-902b-4b1852bcfbda" providerId="ADAL" clId="{FEDD468E-FF16-4433-BB2E-D4256C183FEC}" dt="2025-09-27T23:07:39.548" v="175" actId="478"/>
          <ac:spMkLst>
            <pc:docMk/>
            <pc:sldMk cId="3240439363" sldId="267"/>
            <ac:spMk id="2" creationId="{ED41F8CA-A5C5-E447-0D02-734C40848019}"/>
          </ac:spMkLst>
        </pc:spChg>
        <pc:spChg chg="del">
          <ac:chgData name="Heewoo Han" userId="c66310b4-e29b-4cca-902b-4b1852bcfbda" providerId="ADAL" clId="{FEDD468E-FF16-4433-BB2E-D4256C183FEC}" dt="2025-09-27T23:07:30.301" v="174" actId="931"/>
          <ac:spMkLst>
            <pc:docMk/>
            <pc:sldMk cId="3240439363" sldId="267"/>
            <ac:spMk id="3" creationId="{24B12EC5-1DCB-0EB7-6081-124B05ACA601}"/>
          </ac:spMkLst>
        </pc:spChg>
        <pc:picChg chg="add mod ord">
          <ac:chgData name="Heewoo Han" userId="c66310b4-e29b-4cca-902b-4b1852bcfbda" providerId="ADAL" clId="{FEDD468E-FF16-4433-BB2E-D4256C183FEC}" dt="2025-09-27T23:10:05.593" v="196" actId="1076"/>
          <ac:picMkLst>
            <pc:docMk/>
            <pc:sldMk cId="3240439363" sldId="267"/>
            <ac:picMk id="4" creationId="{23A6A58A-3042-FF89-59CC-488CEC1630D5}"/>
          </ac:picMkLst>
        </pc:picChg>
        <pc:picChg chg="add mod">
          <ac:chgData name="Heewoo Han" userId="c66310b4-e29b-4cca-902b-4b1852bcfbda" providerId="ADAL" clId="{FEDD468E-FF16-4433-BB2E-D4256C183FEC}" dt="2025-09-27T23:10:08.463" v="197" actId="1076"/>
          <ac:picMkLst>
            <pc:docMk/>
            <pc:sldMk cId="3240439363" sldId="267"/>
            <ac:picMk id="5" creationId="{DA86F22F-B0BB-2489-31C2-D1E4B692E2BD}"/>
          </ac:picMkLst>
        </pc:picChg>
        <pc:picChg chg="add mod ord">
          <ac:chgData name="Heewoo Han" userId="c66310b4-e29b-4cca-902b-4b1852bcfbda" providerId="ADAL" clId="{FEDD468E-FF16-4433-BB2E-D4256C183FEC}" dt="2025-09-27T23:10:44.884" v="201" actId="1076"/>
          <ac:picMkLst>
            <pc:docMk/>
            <pc:sldMk cId="3240439363" sldId="267"/>
            <ac:picMk id="6" creationId="{20B7865D-708B-7A49-CBDF-7DAEC9A67BD8}"/>
          </ac:picMkLst>
        </pc:picChg>
      </pc:sldChg>
      <pc:sldChg chg="modSp add">
        <pc:chgData name="Heewoo Han" userId="c66310b4-e29b-4cca-902b-4b1852bcfbda" providerId="ADAL" clId="{FEDD468E-FF16-4433-BB2E-D4256C183FEC}" dt="2025-09-27T22:59:52.179" v="173" actId="27636"/>
        <pc:sldMkLst>
          <pc:docMk/>
          <pc:sldMk cId="2815236149" sldId="269"/>
        </pc:sldMkLst>
        <pc:spChg chg="mod">
          <ac:chgData name="Heewoo Han" userId="c66310b4-e29b-4cca-902b-4b1852bcfbda" providerId="ADAL" clId="{FEDD468E-FF16-4433-BB2E-D4256C183FEC}" dt="2025-09-27T22:59:52.179" v="173" actId="27636"/>
          <ac:spMkLst>
            <pc:docMk/>
            <pc:sldMk cId="2815236149" sldId="269"/>
            <ac:spMk id="3" creationId="{62D58330-10B8-5731-E2E3-C4A42496A9A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8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1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3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4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0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9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7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D65BFE0-F591-6141-8BEF-4B3FFE42A05D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4A8E321-3D70-8942-B759-C062DADD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09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D734-BB90-C39F-3F07-EC84D39BB3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3EFAC-5FEE-0EC9-D718-2F13D7DBB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AB0551-DE05-9D14-17AE-513879B96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4ADB3-BC29-99EF-63CC-DC15EAF9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2.  Grace of God’s Discipline (v.5-9)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58330-10B8-5731-E2E3-C4A42496A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096086"/>
            <a:ext cx="4646905" cy="4260264"/>
          </a:xfrm>
        </p:spPr>
        <p:txBody>
          <a:bodyPr anchor="t">
            <a:normAutofit/>
          </a:bodyPr>
          <a:lstStyle/>
          <a:p>
            <a:r>
              <a:rPr lang="en-US" sz="3200" dirty="0"/>
              <a:t>The Lord disciplines us</a:t>
            </a:r>
          </a:p>
          <a:p>
            <a:r>
              <a:rPr lang="en-US" sz="3200" dirty="0"/>
              <a:t>He accomplishes his purpose through his judgment.  </a:t>
            </a:r>
            <a:endParaRPr lang="en-HK" sz="3200" dirty="0"/>
          </a:p>
        </p:txBody>
      </p:sp>
      <p:pic>
        <p:nvPicPr>
          <p:cNvPr id="5" name="Picture 4" descr="A long shot of a wall&#10;&#10;AI-generated content may be incorrect.">
            <a:extLst>
              <a:ext uri="{FF2B5EF4-FFF2-40B4-BE49-F238E27FC236}">
                <a16:creationId xmlns:a16="http://schemas.microsoft.com/office/drawing/2014/main" id="{2F7E81A5-71F0-FE8E-2F8B-E282E2D9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7" r="35952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36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9D5A1-4A8F-88AA-6A0F-D17BE153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4234393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3.  Unity in Christ (Acts 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C87DA-1DA7-649F-DA9E-4AAE6F596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234394" cy="3447832"/>
          </a:xfrm>
        </p:spPr>
        <p:txBody>
          <a:bodyPr anchor="t">
            <a:normAutofit/>
          </a:bodyPr>
          <a:lstStyle/>
          <a:p>
            <a:r>
              <a:rPr lang="en-US" sz="3200" dirty="0"/>
              <a:t>God confused their language so that we cannot be one in our name.  This limits the evil we can do.  </a:t>
            </a:r>
          </a:p>
        </p:txBody>
      </p:sp>
      <p:pic>
        <p:nvPicPr>
          <p:cNvPr id="3074" name="Picture 2" descr="The Rise of the Nazi Party (UK) - Lesson plan | Facing History &amp; Ourselves">
            <a:extLst>
              <a:ext uri="{FF2B5EF4-FFF2-40B4-BE49-F238E27FC236}">
                <a16:creationId xmlns:a16="http://schemas.microsoft.com/office/drawing/2014/main" id="{71A48D88-49D2-B74C-DC67-08A37BBB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r="9773" b="1"/>
          <a:stretch>
            <a:fillRect/>
          </a:stretch>
        </p:blipFill>
        <p:spPr bwMode="auto">
          <a:xfrm>
            <a:off x="5854890" y="877414"/>
            <a:ext cx="5453545" cy="49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3080" name="Rectangle 3079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1" name="Rectangle 3080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19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entecost: God Changed His Address - Acts 242 Study">
            <a:extLst>
              <a:ext uri="{FF2B5EF4-FFF2-40B4-BE49-F238E27FC236}">
                <a16:creationId xmlns:a16="http://schemas.microsoft.com/office/drawing/2014/main" id="{DF457B15-E812-CC3A-7285-F1462F9105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r="7664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682DC-AD95-C396-1EAE-047405BFE75C}"/>
              </a:ext>
            </a:extLst>
          </p:cNvPr>
          <p:cNvSpPr txBox="1"/>
          <p:nvPr/>
        </p:nvSpPr>
        <p:spPr>
          <a:xfrm>
            <a:off x="7967708" y="989104"/>
            <a:ext cx="3822189" cy="4879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baseline="30000" dirty="0"/>
              <a:t>2 </a:t>
            </a:r>
            <a:r>
              <a:rPr lang="en-US" sz="2800" dirty="0"/>
              <a:t>Suddenly a sound like the blowing of a violent wind came from heaven and filled the whole house where they were sitting. </a:t>
            </a:r>
            <a:r>
              <a:rPr lang="en-US" sz="2800" b="1" baseline="30000" dirty="0"/>
              <a:t>3 </a:t>
            </a:r>
            <a:r>
              <a:rPr lang="en-US" sz="2800" dirty="0"/>
              <a:t>They saw what seemed to be </a:t>
            </a:r>
            <a:r>
              <a:rPr lang="en-US" sz="2800" dirty="0">
                <a:solidFill>
                  <a:srgbClr val="FFC000"/>
                </a:solidFill>
              </a:rPr>
              <a:t>tongues of fire</a:t>
            </a:r>
            <a:r>
              <a:rPr lang="en-US" sz="2800" dirty="0"/>
              <a:t> that separated and came to rest on each of them. </a:t>
            </a:r>
            <a:r>
              <a:rPr lang="en-US" sz="2800" b="1" baseline="30000" dirty="0"/>
              <a:t>4 </a:t>
            </a:r>
            <a:r>
              <a:rPr lang="en-US" sz="2800" dirty="0"/>
              <a:t>All of them were filled with the Holy Spirit and began to speak in other tongues as the Spirit enabled them.</a:t>
            </a:r>
          </a:p>
        </p:txBody>
      </p:sp>
    </p:spTree>
    <p:extLst>
      <p:ext uri="{BB962C8B-B14F-4D97-AF65-F5344CB8AC3E}">
        <p14:creationId xmlns:p14="http://schemas.microsoft.com/office/powerpoint/2010/main" val="146055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6F22F-B0BB-2489-31C2-D1E4B692E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9" y="-4466"/>
            <a:ext cx="9141766" cy="685799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A6A58A-3042-FF89-59CC-488CEC163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48798" y="-4466"/>
            <a:ext cx="51434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7865D-708B-7A49-CBDF-7DAEC9A67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051" y="4467"/>
            <a:ext cx="5143498" cy="68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3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ll building with a tall pointy top with Burj Khalifa in the background&#10;&#10;AI-generated content may be incorrect.">
            <a:extLst>
              <a:ext uri="{FF2B5EF4-FFF2-40B4-BE49-F238E27FC236}">
                <a16:creationId xmlns:a16="http://schemas.microsoft.com/office/drawing/2014/main" id="{305EF565-DED6-AE67-DB50-B554C3FA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85" r="19733" b="-1"/>
          <a:stretch>
            <a:fillRect/>
          </a:stretch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9" name="Picture 8" descr="A pyramid in the desert&#10;&#10;AI-generated content may be incorrect.">
            <a:extLst>
              <a:ext uri="{FF2B5EF4-FFF2-40B4-BE49-F238E27FC236}">
                <a16:creationId xmlns:a16="http://schemas.microsoft.com/office/drawing/2014/main" id="{EEDEE4A2-C750-58F5-CECC-F9DE82932F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39" r="20112" b="-1"/>
          <a:stretch>
            <a:fillRect/>
          </a:stretch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7" name="Picture 6" descr="A long shot of a wall&#10;&#10;AI-generated content may be incorrect.">
            <a:extLst>
              <a:ext uri="{FF2B5EF4-FFF2-40B4-BE49-F238E27FC236}">
                <a16:creationId xmlns:a16="http://schemas.microsoft.com/office/drawing/2014/main" id="{73A7065C-0FC1-BEED-1E07-29B9EAD0FE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83" r="9326" b="-1"/>
          <a:stretch>
            <a:fillRect/>
          </a:stretch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8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inting of a tower of babel&#10;&#10;AI-generated content may be incorrect.">
            <a:extLst>
              <a:ext uri="{FF2B5EF4-FFF2-40B4-BE49-F238E27FC236}">
                <a16:creationId xmlns:a16="http://schemas.microsoft.com/office/drawing/2014/main" id="{A25CE2C9-EAD3-334D-C361-2D487C12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7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E5936-B129-E459-6152-2EA4DC0B5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7" y="1886640"/>
            <a:ext cx="3822189" cy="30847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Dangers of Success (v.1-4)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Grace of God’s Discipline (v.5-9)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Unity under Christ (Acts 2)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893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A641-B7A5-FA96-5CA2-EA78B0EFD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Dangers of Success (v.1-4)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FE5FB-2CA9-8CB2-AD6A-D97ADE468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HK" sz="3200" b="1" dirty="0"/>
              <a:t>11 </a:t>
            </a:r>
            <a:r>
              <a:rPr lang="en-HK" sz="3200" dirty="0"/>
              <a:t>Now the whole world had one language and a common speech. </a:t>
            </a:r>
            <a:r>
              <a:rPr lang="en-HK" sz="3200" b="1" baseline="30000" dirty="0"/>
              <a:t>2 </a:t>
            </a:r>
            <a:r>
              <a:rPr lang="en-HK" sz="3200" dirty="0"/>
              <a:t>As people </a:t>
            </a:r>
            <a:r>
              <a:rPr lang="en-HK" sz="3200" dirty="0">
                <a:solidFill>
                  <a:srgbClr val="FFC000"/>
                </a:solidFill>
              </a:rPr>
              <a:t>moved eastward</a:t>
            </a:r>
            <a:r>
              <a:rPr lang="en-HK" sz="3200" dirty="0"/>
              <a:t>, they found a plain in Shinar and </a:t>
            </a:r>
            <a:r>
              <a:rPr lang="en-HK" sz="3200" dirty="0">
                <a:solidFill>
                  <a:srgbClr val="FFC000"/>
                </a:solidFill>
              </a:rPr>
              <a:t>settled there</a:t>
            </a:r>
            <a:r>
              <a:rPr lang="en-HK" sz="3200" dirty="0"/>
              <a:t>.  </a:t>
            </a:r>
            <a:r>
              <a:rPr lang="en-HK" sz="3200" b="1" baseline="30000" dirty="0"/>
              <a:t>3 </a:t>
            </a:r>
            <a:r>
              <a:rPr lang="en-HK" sz="3200" dirty="0"/>
              <a:t>They said to each other, “Come, let’s make bricks and bake them thoroughly.” They used brick instead of stone, and tar for mortar. </a:t>
            </a:r>
            <a:r>
              <a:rPr lang="en-HK" sz="3200" b="1" baseline="30000" dirty="0"/>
              <a:t>4 </a:t>
            </a:r>
            <a:r>
              <a:rPr lang="en-HK" sz="3200" dirty="0"/>
              <a:t>Then they said, “Come, let us build ourselves a city, </a:t>
            </a:r>
            <a:r>
              <a:rPr lang="en-HK" sz="3200" dirty="0">
                <a:solidFill>
                  <a:srgbClr val="FFC000"/>
                </a:solidFill>
              </a:rPr>
              <a:t>with a tower that reaches to the heavens</a:t>
            </a:r>
            <a:r>
              <a:rPr lang="en-HK" sz="3200" dirty="0"/>
              <a:t>, </a:t>
            </a:r>
            <a:r>
              <a:rPr lang="en-HK" sz="3200" dirty="0">
                <a:solidFill>
                  <a:srgbClr val="FFFF00"/>
                </a:solidFill>
              </a:rPr>
              <a:t>so that we may make a name for ourselves</a:t>
            </a:r>
            <a:r>
              <a:rPr lang="en-HK" sz="3200" dirty="0">
                <a:solidFill>
                  <a:srgbClr val="FFC000"/>
                </a:solidFill>
              </a:rPr>
              <a:t>; otherwise we will be scattered over</a:t>
            </a:r>
            <a:r>
              <a:rPr lang="en-HK" sz="3200" dirty="0"/>
              <a:t> the face of the whole earth.”</a:t>
            </a:r>
          </a:p>
        </p:txBody>
      </p:sp>
    </p:spTree>
    <p:extLst>
      <p:ext uri="{BB962C8B-B14F-4D97-AF65-F5344CB8AC3E}">
        <p14:creationId xmlns:p14="http://schemas.microsoft.com/office/powerpoint/2010/main" val="4284124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lon Musk's Neuralink: Two neurosurgeons weigh in on the feasibility of  Musk's brain implant and its potential – Firstpost">
            <a:extLst>
              <a:ext uri="{FF2B5EF4-FFF2-40B4-BE49-F238E27FC236}">
                <a16:creationId xmlns:a16="http://schemas.microsoft.com/office/drawing/2014/main" id="{ECD82E80-0351-EF9D-3DD4-5B7BFFE125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468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1AB20-E4B9-C0BB-B229-CA518937C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1BBA9-A79C-48C7-5EDC-FA781566B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Dangers of Success (v.1-4)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7E002-A376-35F5-A83C-5F8A0A7BD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HK" sz="3600" dirty="0"/>
              <a:t>Don’t let success get to your heads.</a:t>
            </a:r>
          </a:p>
          <a:p>
            <a:r>
              <a:rPr lang="en-HK" sz="3600" dirty="0"/>
              <a:t>Don’t settle for a  name you can make for yourself. </a:t>
            </a:r>
          </a:p>
          <a:p>
            <a:pPr lvl="1"/>
            <a:r>
              <a:rPr lang="en-HK" sz="3200" dirty="0"/>
              <a:t>Names in a building?</a:t>
            </a:r>
          </a:p>
          <a:p>
            <a:pPr lvl="1"/>
            <a:r>
              <a:rPr lang="en-HK" sz="3200" dirty="0"/>
              <a:t>Records that will be broken?</a:t>
            </a:r>
          </a:p>
          <a:p>
            <a:pPr lvl="1"/>
            <a:r>
              <a:rPr lang="en-HK" sz="3200" dirty="0"/>
              <a:t>Robotic consciousness?  </a:t>
            </a:r>
          </a:p>
          <a:p>
            <a:pPr lvl="1"/>
            <a:r>
              <a:rPr lang="en-US" sz="3200" dirty="0"/>
              <a:t>A good reputation? 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655993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8FFC9-C4E0-7DB9-64C0-2D29FE29C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3000-1617-9172-865F-C73B2F68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Dangers of Success (v.1-4)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AF2E5-F6CB-991E-F189-F9C6DFCB7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HK" sz="3600" dirty="0"/>
              <a:t>Don’t let success get to your heads.</a:t>
            </a:r>
          </a:p>
          <a:p>
            <a:r>
              <a:rPr lang="en-HK" sz="3600" dirty="0"/>
              <a:t>Don’t settle for a  name you can make for yourself.</a:t>
            </a:r>
          </a:p>
          <a:p>
            <a:r>
              <a:rPr lang="en-HK" sz="3600" dirty="0"/>
              <a:t>Live for God’s name!  </a:t>
            </a:r>
          </a:p>
        </p:txBody>
      </p:sp>
    </p:spTree>
    <p:extLst>
      <p:ext uri="{BB962C8B-B14F-4D97-AF65-F5344CB8AC3E}">
        <p14:creationId xmlns:p14="http://schemas.microsoft.com/office/powerpoint/2010/main" val="72053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AB0551-DE05-9D14-17AE-513879B96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4ADB3-BC29-99EF-63CC-DC15EAF9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2.  Grace of God’s Discipline (v.5-9)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58330-10B8-5731-E2E3-C4A42496A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096086"/>
            <a:ext cx="4646905" cy="42602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HK" sz="3200" b="1" baseline="30000" dirty="0"/>
              <a:t>5 </a:t>
            </a:r>
            <a:r>
              <a:rPr lang="en-HK" sz="3200" dirty="0"/>
              <a:t>But the </a:t>
            </a:r>
            <a:r>
              <a:rPr lang="en-HK" sz="3200" cap="small" dirty="0">
                <a:solidFill>
                  <a:srgbClr val="FFC000"/>
                </a:solidFill>
              </a:rPr>
              <a:t>Lord</a:t>
            </a:r>
            <a:r>
              <a:rPr lang="en-HK" sz="3200" dirty="0">
                <a:solidFill>
                  <a:srgbClr val="FFC000"/>
                </a:solidFill>
              </a:rPr>
              <a:t> came down to see</a:t>
            </a:r>
            <a:r>
              <a:rPr lang="en-HK" sz="3200" dirty="0"/>
              <a:t> the city and the tower the people were building…. </a:t>
            </a:r>
            <a:r>
              <a:rPr lang="en-HK" b="1" baseline="30000" dirty="0"/>
              <a:t>7 </a:t>
            </a:r>
            <a:r>
              <a:rPr lang="en-HK" sz="3200" dirty="0"/>
              <a:t>Come, </a:t>
            </a:r>
            <a:r>
              <a:rPr lang="en-HK" sz="3200" dirty="0">
                <a:solidFill>
                  <a:srgbClr val="FFC000"/>
                </a:solidFill>
              </a:rPr>
              <a:t>let us go down and confuse their language </a:t>
            </a:r>
            <a:r>
              <a:rPr lang="en-HK" sz="3200" dirty="0"/>
              <a:t>so they will not understand each other.”</a:t>
            </a:r>
            <a:r>
              <a:rPr lang="en-HK" sz="3600" dirty="0"/>
              <a:t> </a:t>
            </a:r>
            <a:endParaRPr lang="en-HK" sz="3200" dirty="0"/>
          </a:p>
        </p:txBody>
      </p:sp>
      <p:pic>
        <p:nvPicPr>
          <p:cNvPr id="5" name="Picture 4" descr="A long shot of a wall&#10;&#10;AI-generated content may be incorrect.">
            <a:extLst>
              <a:ext uri="{FF2B5EF4-FFF2-40B4-BE49-F238E27FC236}">
                <a16:creationId xmlns:a16="http://schemas.microsoft.com/office/drawing/2014/main" id="{2F7E81A5-71F0-FE8E-2F8B-E282E2D9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7" r="35952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91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and tie with his hand on his chin&#10;&#10;AI-generated content may be incorrect.">
            <a:extLst>
              <a:ext uri="{FF2B5EF4-FFF2-40B4-BE49-F238E27FC236}">
                <a16:creationId xmlns:a16="http://schemas.microsoft.com/office/drawing/2014/main" id="{768BE580-C38B-4B3B-06DC-23B79712C9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2" b="1385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920C-CBB7-9057-7F9D-B442FC44B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616688"/>
            <a:ext cx="5247340" cy="56233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"...all my achievements meant nothing in God's economy. No, the real legacy of my life was my biggest failure—that I was an ex-convict. My greatest humiliation—being sent to prison—was the beginning of God's greatest use of my life…” (Chuck </a:t>
            </a:r>
            <a:r>
              <a:rPr lang="en-US" sz="3200" dirty="0" err="1"/>
              <a:t>Colson</a:t>
            </a:r>
            <a:r>
              <a:rPr lang="en-US" sz="3200" dirty="0"/>
              <a:t>)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1009882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539</Words>
  <Application>Microsoft Office PowerPoint</Application>
  <PresentationFormat>Widescreen</PresentationFormat>
  <Paragraphs>24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1.  Dangers of Success (v.1-4) </vt:lpstr>
      <vt:lpstr>PowerPoint Presentation</vt:lpstr>
      <vt:lpstr>1.  Dangers of Success (v.1-4) </vt:lpstr>
      <vt:lpstr>1.  Dangers of Success (v.1-4) </vt:lpstr>
      <vt:lpstr>2.  Grace of God’s Discipline (v.5-9) </vt:lpstr>
      <vt:lpstr>PowerPoint Presentation</vt:lpstr>
      <vt:lpstr>2.  Grace of God’s Discipline (v.5-9) </vt:lpstr>
      <vt:lpstr>3.  Unity in Christ (Acts 2)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Heewoo Han</dc:creator>
  <cp:lastModifiedBy>Heewoo Han</cp:lastModifiedBy>
  <cp:revision>2</cp:revision>
  <dcterms:created xsi:type="dcterms:W3CDTF">2025-09-26T07:52:37Z</dcterms:created>
  <dcterms:modified xsi:type="dcterms:W3CDTF">2025-09-27T23:25:43Z</dcterms:modified>
</cp:coreProperties>
</file>