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51"/>
    <p:restoredTop sz="94694"/>
  </p:normalViewPr>
  <p:slideViewPr>
    <p:cSldViewPr snapToGrid="0">
      <p:cViewPr varScale="1">
        <p:scale>
          <a:sx n="78" d="100"/>
          <a:sy n="78" d="100"/>
        </p:scale>
        <p:origin x="200"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woo Han" userId="c66310b4-e29b-4cca-902b-4b1852bcfbda" providerId="ADAL" clId="{FEDD468E-FF16-4433-BB2E-D4256C183FEC}"/>
    <pc:docChg chg="custSel addSld delSld modSld">
      <pc:chgData name="Heewoo Han" userId="c66310b4-e29b-4cca-902b-4b1852bcfbda" providerId="ADAL" clId="{FEDD468E-FF16-4433-BB2E-D4256C183FEC}" dt="2025-10-05T00:15:49.516" v="15" actId="2696"/>
      <pc:docMkLst>
        <pc:docMk/>
      </pc:docMkLst>
      <pc:sldChg chg="modSp">
        <pc:chgData name="Heewoo Han" userId="c66310b4-e29b-4cca-902b-4b1852bcfbda" providerId="ADAL" clId="{FEDD468E-FF16-4433-BB2E-D4256C183FEC}" dt="2025-10-04T22:50:38.584" v="0" actId="1037"/>
        <pc:sldMkLst>
          <pc:docMk/>
          <pc:sldMk cId="244034155" sldId="259"/>
        </pc:sldMkLst>
        <pc:spChg chg="mod">
          <ac:chgData name="Heewoo Han" userId="c66310b4-e29b-4cca-902b-4b1852bcfbda" providerId="ADAL" clId="{FEDD468E-FF16-4433-BB2E-D4256C183FEC}" dt="2025-10-04T22:50:38.584" v="0" actId="1037"/>
          <ac:spMkLst>
            <pc:docMk/>
            <pc:sldMk cId="244034155" sldId="259"/>
            <ac:spMk id="3" creationId="{BEC5B0C4-A4A1-D0FA-3FFD-A659DDA97CDF}"/>
          </ac:spMkLst>
        </pc:spChg>
      </pc:sldChg>
      <pc:sldChg chg="addSp delSp modSp add">
        <pc:chgData name="Heewoo Han" userId="c66310b4-e29b-4cca-902b-4b1852bcfbda" providerId="ADAL" clId="{FEDD468E-FF16-4433-BB2E-D4256C183FEC}" dt="2025-10-05T00:12:44.769" v="9" actId="1076"/>
        <pc:sldMkLst>
          <pc:docMk/>
          <pc:sldMk cId="1759119284" sldId="269"/>
        </pc:sldMkLst>
        <pc:spChg chg="del">
          <ac:chgData name="Heewoo Han" userId="c66310b4-e29b-4cca-902b-4b1852bcfbda" providerId="ADAL" clId="{FEDD468E-FF16-4433-BB2E-D4256C183FEC}" dt="2025-10-05T00:12:24.428" v="4" actId="478"/>
          <ac:spMkLst>
            <pc:docMk/>
            <pc:sldMk cId="1759119284" sldId="269"/>
            <ac:spMk id="2" creationId="{1BC45D34-71AB-0CCF-B5B6-6E312E878DC0}"/>
          </ac:spMkLst>
        </pc:spChg>
        <pc:spChg chg="del">
          <ac:chgData name="Heewoo Han" userId="c66310b4-e29b-4cca-902b-4b1852bcfbda" providerId="ADAL" clId="{FEDD468E-FF16-4433-BB2E-D4256C183FEC}" dt="2025-10-05T00:10:52.314" v="2" actId="478"/>
          <ac:spMkLst>
            <pc:docMk/>
            <pc:sldMk cId="1759119284" sldId="269"/>
            <ac:spMk id="3" creationId="{AD5FDB91-E1FF-C0B7-FD47-794E79BA0166}"/>
          </ac:spMkLst>
        </pc:spChg>
        <pc:spChg chg="add del mod">
          <ac:chgData name="Heewoo Han" userId="c66310b4-e29b-4cca-902b-4b1852bcfbda" providerId="ADAL" clId="{FEDD468E-FF16-4433-BB2E-D4256C183FEC}" dt="2025-10-05T00:12:12.370" v="3" actId="22"/>
          <ac:spMkLst>
            <pc:docMk/>
            <pc:sldMk cId="1759119284" sldId="269"/>
            <ac:spMk id="5" creationId="{63DFA0B9-59D5-7DAF-C0F3-AD9C6572D71A}"/>
          </ac:spMkLst>
        </pc:spChg>
        <pc:spChg chg="add del mod">
          <ac:chgData name="Heewoo Han" userId="c66310b4-e29b-4cca-902b-4b1852bcfbda" providerId="ADAL" clId="{FEDD468E-FF16-4433-BB2E-D4256C183FEC}" dt="2025-10-05T00:12:26.774" v="5" actId="478"/>
          <ac:spMkLst>
            <pc:docMk/>
            <pc:sldMk cId="1759119284" sldId="269"/>
            <ac:spMk id="10" creationId="{57141956-0149-D7A2-ACCC-1345DCB8C531}"/>
          </ac:spMkLst>
        </pc:spChg>
        <pc:picChg chg="add mod">
          <ac:chgData name="Heewoo Han" userId="c66310b4-e29b-4cca-902b-4b1852bcfbda" providerId="ADAL" clId="{FEDD468E-FF16-4433-BB2E-D4256C183FEC}" dt="2025-10-05T00:12:44.769" v="9" actId="1076"/>
          <ac:picMkLst>
            <pc:docMk/>
            <pc:sldMk cId="1759119284" sldId="269"/>
            <ac:picMk id="8" creationId="{B9CFD0E4-F919-071B-CA28-0A794FDCF479}"/>
          </ac:picMkLst>
        </pc:picChg>
      </pc:sldChg>
      <pc:sldChg chg="new del">
        <pc:chgData name="Heewoo Han" userId="c66310b4-e29b-4cca-902b-4b1852bcfbda" providerId="ADAL" clId="{FEDD468E-FF16-4433-BB2E-D4256C183FEC}" dt="2025-10-05T00:15:49.516" v="15" actId="2696"/>
        <pc:sldMkLst>
          <pc:docMk/>
          <pc:sldMk cId="1109204875" sldId="270"/>
        </pc:sldMkLst>
      </pc:sldChg>
      <pc:sldChg chg="new del">
        <pc:chgData name="Heewoo Han" userId="c66310b4-e29b-4cca-902b-4b1852bcfbda" providerId="ADAL" clId="{FEDD468E-FF16-4433-BB2E-D4256C183FEC}" dt="2025-10-05T00:15:38.496" v="12" actId="2696"/>
        <pc:sldMkLst>
          <pc:docMk/>
          <pc:sldMk cId="3259098511" sldId="270"/>
        </pc:sldMkLst>
      </pc:sldChg>
      <pc:sldChg chg="add del">
        <pc:chgData name="Heewoo Han" userId="c66310b4-e29b-4cca-902b-4b1852bcfbda" providerId="ADAL" clId="{FEDD468E-FF16-4433-BB2E-D4256C183FEC}" dt="2025-10-05T00:15:45.189" v="14" actId="22"/>
        <pc:sldMkLst>
          <pc:docMk/>
          <pc:sldMk cId="3940668719"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3EC762C-DC7E-C544-92E0-7FE1FDDA0E1C}" type="datetimeFigureOut">
              <a:rPr lang="en-US" smtClean="0"/>
              <a:t>10/5/25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87D1F-9B89-7040-8925-D5D0C70BF98F}" type="slidenum">
              <a:rPr lang="en-US" smtClean="0"/>
              <a:t>‹#›</a:t>
            </a:fld>
            <a:endParaRPr lang="en-US"/>
          </a:p>
        </p:txBody>
      </p:sp>
    </p:spTree>
    <p:extLst>
      <p:ext uri="{BB962C8B-B14F-4D97-AF65-F5344CB8AC3E}">
        <p14:creationId xmlns:p14="http://schemas.microsoft.com/office/powerpoint/2010/main" val="318576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3EC762C-DC7E-C544-92E0-7FE1FDDA0E1C}" type="datetimeFigureOut">
              <a:rPr lang="en-US" smtClean="0"/>
              <a:t>10/5/25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87D1F-9B89-7040-8925-D5D0C70BF98F}" type="slidenum">
              <a:rPr lang="en-US" smtClean="0"/>
              <a:t>‹#›</a:t>
            </a:fld>
            <a:endParaRPr lang="en-US"/>
          </a:p>
        </p:txBody>
      </p:sp>
    </p:spTree>
    <p:extLst>
      <p:ext uri="{BB962C8B-B14F-4D97-AF65-F5344CB8AC3E}">
        <p14:creationId xmlns:p14="http://schemas.microsoft.com/office/powerpoint/2010/main" val="66029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3EC762C-DC7E-C544-92E0-7FE1FDDA0E1C}" type="datetimeFigureOut">
              <a:rPr lang="en-US" smtClean="0"/>
              <a:t>10/5/25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87D1F-9B89-7040-8925-D5D0C70BF98F}" type="slidenum">
              <a:rPr lang="en-US" smtClean="0"/>
              <a:t>‹#›</a:t>
            </a:fld>
            <a:endParaRPr lang="en-US"/>
          </a:p>
        </p:txBody>
      </p:sp>
    </p:spTree>
    <p:extLst>
      <p:ext uri="{BB962C8B-B14F-4D97-AF65-F5344CB8AC3E}">
        <p14:creationId xmlns:p14="http://schemas.microsoft.com/office/powerpoint/2010/main" val="358278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3EC762C-DC7E-C544-92E0-7FE1FDDA0E1C}" type="datetimeFigureOut">
              <a:rPr lang="en-US" smtClean="0"/>
              <a:t>10/5/25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87D1F-9B89-7040-8925-D5D0C70BF98F}" type="slidenum">
              <a:rPr lang="en-US" smtClean="0"/>
              <a:t>‹#›</a:t>
            </a:fld>
            <a:endParaRPr lang="en-US"/>
          </a:p>
        </p:txBody>
      </p:sp>
    </p:spTree>
    <p:extLst>
      <p:ext uri="{BB962C8B-B14F-4D97-AF65-F5344CB8AC3E}">
        <p14:creationId xmlns:p14="http://schemas.microsoft.com/office/powerpoint/2010/main" val="64648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3EC762C-DC7E-C544-92E0-7FE1FDDA0E1C}" type="datetimeFigureOut">
              <a:rPr lang="en-US" smtClean="0"/>
              <a:t>10/5/25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87D1F-9B89-7040-8925-D5D0C70BF98F}" type="slidenum">
              <a:rPr lang="en-US" smtClean="0"/>
              <a:t>‹#›</a:t>
            </a:fld>
            <a:endParaRPr lang="en-US"/>
          </a:p>
        </p:txBody>
      </p:sp>
    </p:spTree>
    <p:extLst>
      <p:ext uri="{BB962C8B-B14F-4D97-AF65-F5344CB8AC3E}">
        <p14:creationId xmlns:p14="http://schemas.microsoft.com/office/powerpoint/2010/main" val="52486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3EC762C-DC7E-C544-92E0-7FE1FDDA0E1C}" type="datetimeFigureOut">
              <a:rPr lang="en-US" smtClean="0"/>
              <a:t>10/5/25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87D1F-9B89-7040-8925-D5D0C70BF98F}" type="slidenum">
              <a:rPr lang="en-US" smtClean="0"/>
              <a:t>‹#›</a:t>
            </a:fld>
            <a:endParaRPr lang="en-US"/>
          </a:p>
        </p:txBody>
      </p:sp>
    </p:spTree>
    <p:extLst>
      <p:ext uri="{BB962C8B-B14F-4D97-AF65-F5344CB8AC3E}">
        <p14:creationId xmlns:p14="http://schemas.microsoft.com/office/powerpoint/2010/main" val="340460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3EC762C-DC7E-C544-92E0-7FE1FDDA0E1C}" type="datetimeFigureOut">
              <a:rPr lang="en-US" smtClean="0"/>
              <a:t>10/5/25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87D1F-9B89-7040-8925-D5D0C70BF98F}" type="slidenum">
              <a:rPr lang="en-US" smtClean="0"/>
              <a:t>‹#›</a:t>
            </a:fld>
            <a:endParaRPr lang="en-US"/>
          </a:p>
        </p:txBody>
      </p:sp>
    </p:spTree>
    <p:extLst>
      <p:ext uri="{BB962C8B-B14F-4D97-AF65-F5344CB8AC3E}">
        <p14:creationId xmlns:p14="http://schemas.microsoft.com/office/powerpoint/2010/main" val="143272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3EC762C-DC7E-C544-92E0-7FE1FDDA0E1C}" type="datetimeFigureOut">
              <a:rPr lang="en-US" smtClean="0"/>
              <a:t>10/5/25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87D1F-9B89-7040-8925-D5D0C70BF98F}" type="slidenum">
              <a:rPr lang="en-US" smtClean="0"/>
              <a:t>‹#›</a:t>
            </a:fld>
            <a:endParaRPr lang="en-US"/>
          </a:p>
        </p:txBody>
      </p:sp>
    </p:spTree>
    <p:extLst>
      <p:ext uri="{BB962C8B-B14F-4D97-AF65-F5344CB8AC3E}">
        <p14:creationId xmlns:p14="http://schemas.microsoft.com/office/powerpoint/2010/main" val="249440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C762C-DC7E-C544-92E0-7FE1FDDA0E1C}" type="datetimeFigureOut">
              <a:rPr lang="en-US" smtClean="0"/>
              <a:t>10/5/25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B87D1F-9B89-7040-8925-D5D0C70BF98F}" type="slidenum">
              <a:rPr lang="en-US" smtClean="0"/>
              <a:t>‹#›</a:t>
            </a:fld>
            <a:endParaRPr lang="en-US"/>
          </a:p>
        </p:txBody>
      </p:sp>
    </p:spTree>
    <p:extLst>
      <p:ext uri="{BB962C8B-B14F-4D97-AF65-F5344CB8AC3E}">
        <p14:creationId xmlns:p14="http://schemas.microsoft.com/office/powerpoint/2010/main" val="179734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3EC762C-DC7E-C544-92E0-7FE1FDDA0E1C}" type="datetimeFigureOut">
              <a:rPr lang="en-US" smtClean="0"/>
              <a:t>10/5/25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87D1F-9B89-7040-8925-D5D0C70BF98F}" type="slidenum">
              <a:rPr lang="en-US" smtClean="0"/>
              <a:t>‹#›</a:t>
            </a:fld>
            <a:endParaRPr lang="en-US"/>
          </a:p>
        </p:txBody>
      </p:sp>
    </p:spTree>
    <p:extLst>
      <p:ext uri="{BB962C8B-B14F-4D97-AF65-F5344CB8AC3E}">
        <p14:creationId xmlns:p14="http://schemas.microsoft.com/office/powerpoint/2010/main" val="205622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3EC762C-DC7E-C544-92E0-7FE1FDDA0E1C}" type="datetimeFigureOut">
              <a:rPr lang="en-US" smtClean="0"/>
              <a:t>10/5/25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87D1F-9B89-7040-8925-D5D0C70BF98F}" type="slidenum">
              <a:rPr lang="en-US" smtClean="0"/>
              <a:t>‹#›</a:t>
            </a:fld>
            <a:endParaRPr lang="en-US"/>
          </a:p>
        </p:txBody>
      </p:sp>
    </p:spTree>
    <p:extLst>
      <p:ext uri="{BB962C8B-B14F-4D97-AF65-F5344CB8AC3E}">
        <p14:creationId xmlns:p14="http://schemas.microsoft.com/office/powerpoint/2010/main" val="355964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A3EC762C-DC7E-C544-92E0-7FE1FDDA0E1C}" type="datetimeFigureOut">
              <a:rPr lang="en-US" smtClean="0"/>
              <a:t>10/5/25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CB87D1F-9B89-7040-8925-D5D0C70BF98F}" type="slidenum">
              <a:rPr lang="en-US" smtClean="0"/>
              <a:t>‹#›</a:t>
            </a:fld>
            <a:endParaRPr lang="en-US"/>
          </a:p>
        </p:txBody>
      </p:sp>
    </p:spTree>
    <p:extLst>
      <p:ext uri="{BB962C8B-B14F-4D97-AF65-F5344CB8AC3E}">
        <p14:creationId xmlns:p14="http://schemas.microsoft.com/office/powerpoint/2010/main" val="13707342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0039-43CC-DEA2-C5CA-C64F871116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9EC1A7F-2E67-A31D-0B8B-A98E4037C77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96159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85737-E03B-488A-B58F-697530806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A1BD3-1A5C-E17A-4B9B-C35E08B81367}"/>
              </a:ext>
            </a:extLst>
          </p:cNvPr>
          <p:cNvSpPr>
            <a:spLocks noGrp="1"/>
          </p:cNvSpPr>
          <p:nvPr>
            <p:ph type="title"/>
          </p:nvPr>
        </p:nvSpPr>
        <p:spPr/>
        <p:txBody>
          <a:bodyPr/>
          <a:lstStyle/>
          <a:p>
            <a:r>
              <a:rPr lang="en-US" dirty="0"/>
              <a:t>2.  Abram’s Faithful Response </a:t>
            </a:r>
          </a:p>
        </p:txBody>
      </p:sp>
      <p:sp>
        <p:nvSpPr>
          <p:cNvPr id="3" name="Content Placeholder 2">
            <a:extLst>
              <a:ext uri="{FF2B5EF4-FFF2-40B4-BE49-F238E27FC236}">
                <a16:creationId xmlns:a16="http://schemas.microsoft.com/office/drawing/2014/main" id="{7EEB7856-C643-A947-8CC5-EF6FEF0106CC}"/>
              </a:ext>
            </a:extLst>
          </p:cNvPr>
          <p:cNvSpPr>
            <a:spLocks noGrp="1"/>
          </p:cNvSpPr>
          <p:nvPr>
            <p:ph idx="1"/>
          </p:nvPr>
        </p:nvSpPr>
        <p:spPr/>
        <p:txBody>
          <a:bodyPr>
            <a:normAutofit lnSpcReduction="10000"/>
          </a:bodyPr>
          <a:lstStyle/>
          <a:p>
            <a:r>
              <a:rPr lang="en-HK" sz="3600" dirty="0"/>
              <a:t>Discipleship begins with leaving</a:t>
            </a:r>
          </a:p>
          <a:p>
            <a:r>
              <a:rPr lang="en-US" sz="3200" dirty="0"/>
              <a:t>“The courage to break his cultural and familial ties and abandon the gods of his ancestors out of allegiance to a God of all families and all cultures was the original Abrahamic revolution.  In the same way Christians depart from their original culture.  Christians can never be first of all Asians or Americans, Russians….” (Miroslav Volf, </a:t>
            </a:r>
            <a:r>
              <a:rPr lang="en-US" sz="3200" i="1" dirty="0"/>
              <a:t>Exclusion and Embrace</a:t>
            </a:r>
            <a:r>
              <a:rPr lang="en-US" sz="3200" dirty="0"/>
              <a:t>). </a:t>
            </a:r>
            <a:endParaRPr lang="en-HK" sz="3200" dirty="0"/>
          </a:p>
          <a:p>
            <a:pPr marL="0" indent="0">
              <a:buNone/>
            </a:pPr>
            <a:r>
              <a:rPr lang="en-HK" sz="3600" dirty="0"/>
              <a:t> </a:t>
            </a:r>
          </a:p>
        </p:txBody>
      </p:sp>
    </p:spTree>
    <p:extLst>
      <p:ext uri="{BB962C8B-B14F-4D97-AF65-F5344CB8AC3E}">
        <p14:creationId xmlns:p14="http://schemas.microsoft.com/office/powerpoint/2010/main" val="94614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227081-35AE-11F8-838B-F895C86508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Content Placeholder 4" descr="A pile of rocks with smoke coming out of it&#10;&#10;AI-generated content may be incorrect.">
            <a:extLst>
              <a:ext uri="{FF2B5EF4-FFF2-40B4-BE49-F238E27FC236}">
                <a16:creationId xmlns:a16="http://schemas.microsoft.com/office/drawing/2014/main" id="{8B08D6DB-CD98-D852-4253-EE346B1D06F7}"/>
              </a:ext>
            </a:extLst>
          </p:cNvPr>
          <p:cNvPicPr>
            <a:picLocks noGrp="1" noChangeAspect="1"/>
          </p:cNvPicPr>
          <p:nvPr>
            <p:ph idx="1"/>
          </p:nvPr>
        </p:nvPicPr>
        <p:blipFill>
          <a:blip r:embed="rId2">
            <a:alphaModFix amt="80000"/>
          </a:blip>
          <a:srcRect/>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9D54C984-938B-2271-DF28-1F7BF4F1C7B2}"/>
              </a:ext>
            </a:extLst>
          </p:cNvPr>
          <p:cNvSpPr>
            <a:spLocks noGrp="1"/>
          </p:cNvSpPr>
          <p:nvPr>
            <p:ph type="title"/>
          </p:nvPr>
        </p:nvSpPr>
        <p:spPr>
          <a:xfrm>
            <a:off x="1198181" y="1122363"/>
            <a:ext cx="9795637" cy="2220774"/>
          </a:xfrm>
        </p:spPr>
        <p:txBody>
          <a:bodyPr vert="horz" lIns="91440" tIns="45720" rIns="91440" bIns="45720" rtlCol="0" anchor="b">
            <a:normAutofit/>
          </a:bodyPr>
          <a:lstStyle/>
          <a:p>
            <a:pPr algn="ctr"/>
            <a:r>
              <a:rPr lang="en-US" sz="5200">
                <a:solidFill>
                  <a:srgbClr val="000000"/>
                </a:solidFill>
              </a:rPr>
              <a:t>3.  Hope of Worship</a:t>
            </a:r>
          </a:p>
        </p:txBody>
      </p:sp>
    </p:spTree>
    <p:extLst>
      <p:ext uri="{BB962C8B-B14F-4D97-AF65-F5344CB8AC3E}">
        <p14:creationId xmlns:p14="http://schemas.microsoft.com/office/powerpoint/2010/main" val="329660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ity with many tall buildings&#10;&#10;AI-generated content may be incorrect.">
            <a:extLst>
              <a:ext uri="{FF2B5EF4-FFF2-40B4-BE49-F238E27FC236}">
                <a16:creationId xmlns:a16="http://schemas.microsoft.com/office/drawing/2014/main" id="{EF166C5F-705E-6D59-3215-1821C7C975FC}"/>
              </a:ext>
            </a:extLst>
          </p:cNvPr>
          <p:cNvPicPr>
            <a:picLocks noGrp="1" noChangeAspect="1"/>
          </p:cNvPicPr>
          <p:nvPr>
            <p:ph idx="1"/>
          </p:nvPr>
        </p:nvPicPr>
        <p:blipFill>
          <a:blip r:embed="rId2"/>
          <a:srcRect t="15746"/>
          <a:stretch>
            <a:fillRect/>
          </a:stretch>
        </p:blipFill>
        <p:spPr>
          <a:xfrm>
            <a:off x="20" y="1282"/>
            <a:ext cx="12191980" cy="6856718"/>
          </a:xfrm>
          <a:prstGeom prst="rect">
            <a:avLst/>
          </a:prstGeom>
        </p:spPr>
      </p:pic>
    </p:spTree>
    <p:extLst>
      <p:ext uri="{BB962C8B-B14F-4D97-AF65-F5344CB8AC3E}">
        <p14:creationId xmlns:p14="http://schemas.microsoft.com/office/powerpoint/2010/main" val="58881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E52E8-7147-673A-E2F8-88A6B4EA5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C45D34-71AB-0CCF-B5B6-6E312E878DC0}"/>
              </a:ext>
            </a:extLst>
          </p:cNvPr>
          <p:cNvSpPr>
            <a:spLocks noGrp="1"/>
          </p:cNvSpPr>
          <p:nvPr>
            <p:ph type="title"/>
          </p:nvPr>
        </p:nvSpPr>
        <p:spPr/>
        <p:txBody>
          <a:bodyPr/>
          <a:lstStyle/>
          <a:p>
            <a:r>
              <a:rPr lang="en-US" dirty="0"/>
              <a:t>3.  Hope of Worship</a:t>
            </a:r>
          </a:p>
        </p:txBody>
      </p:sp>
      <p:sp>
        <p:nvSpPr>
          <p:cNvPr id="3" name="Content Placeholder 2">
            <a:extLst>
              <a:ext uri="{FF2B5EF4-FFF2-40B4-BE49-F238E27FC236}">
                <a16:creationId xmlns:a16="http://schemas.microsoft.com/office/drawing/2014/main" id="{AD5FDB91-E1FF-C0B7-FD47-794E79BA0166}"/>
              </a:ext>
            </a:extLst>
          </p:cNvPr>
          <p:cNvSpPr>
            <a:spLocks noGrp="1"/>
          </p:cNvSpPr>
          <p:nvPr>
            <p:ph idx="1"/>
          </p:nvPr>
        </p:nvSpPr>
        <p:spPr/>
        <p:txBody>
          <a:bodyPr>
            <a:normAutofit/>
          </a:bodyPr>
          <a:lstStyle/>
          <a:p>
            <a:pPr marL="0" indent="0">
              <a:buNone/>
            </a:pPr>
            <a:r>
              <a:rPr lang="en-HK" sz="3600" dirty="0">
                <a:solidFill>
                  <a:srgbClr val="FFC000"/>
                </a:solidFill>
              </a:rPr>
              <a:t>“I will </a:t>
            </a:r>
            <a:r>
              <a:rPr lang="en-HK" sz="3600" dirty="0"/>
              <a:t>make you into a great nation,</a:t>
            </a:r>
            <a:br>
              <a:rPr lang="en-HK" sz="3600" dirty="0"/>
            </a:br>
            <a:r>
              <a:rPr lang="en-HK" sz="3600" dirty="0"/>
              <a:t>    and </a:t>
            </a:r>
            <a:r>
              <a:rPr lang="en-HK" sz="3600" dirty="0">
                <a:solidFill>
                  <a:srgbClr val="FFC000"/>
                </a:solidFill>
              </a:rPr>
              <a:t>I will </a:t>
            </a:r>
            <a:r>
              <a:rPr lang="en-HK" sz="3600" dirty="0"/>
              <a:t>bless you;</a:t>
            </a:r>
            <a:br>
              <a:rPr lang="en-HK" sz="3600" dirty="0"/>
            </a:br>
            <a:r>
              <a:rPr lang="en-HK" sz="3600" dirty="0">
                <a:solidFill>
                  <a:srgbClr val="FFC000"/>
                </a:solidFill>
              </a:rPr>
              <a:t>I will </a:t>
            </a:r>
            <a:r>
              <a:rPr lang="en-HK" sz="3600" dirty="0"/>
              <a:t>make your name great,</a:t>
            </a:r>
            <a:br>
              <a:rPr lang="en-HK" sz="3600" dirty="0"/>
            </a:br>
            <a:r>
              <a:rPr lang="en-HK" sz="3600" dirty="0"/>
              <a:t>    and you will be a blessing.</a:t>
            </a:r>
            <a:br>
              <a:rPr lang="en-HK" sz="3600" dirty="0"/>
            </a:br>
            <a:r>
              <a:rPr lang="en-HK" sz="3600" b="1" baseline="30000" dirty="0"/>
              <a:t>3</a:t>
            </a:r>
            <a:r>
              <a:rPr lang="en-HK" sz="3600" b="1" baseline="30000" dirty="0">
                <a:solidFill>
                  <a:srgbClr val="FFC000"/>
                </a:solidFill>
              </a:rPr>
              <a:t> </a:t>
            </a:r>
            <a:r>
              <a:rPr lang="en-HK" sz="3600" dirty="0">
                <a:solidFill>
                  <a:srgbClr val="FFC000"/>
                </a:solidFill>
              </a:rPr>
              <a:t>I will </a:t>
            </a:r>
            <a:r>
              <a:rPr lang="en-HK" sz="3600" dirty="0"/>
              <a:t>bless those who bless you,</a:t>
            </a:r>
            <a:br>
              <a:rPr lang="en-HK" sz="3600" dirty="0"/>
            </a:br>
            <a:r>
              <a:rPr lang="en-HK" sz="3600" dirty="0"/>
              <a:t>    and whoever curses you </a:t>
            </a:r>
            <a:r>
              <a:rPr lang="en-HK" sz="3600" dirty="0">
                <a:solidFill>
                  <a:srgbClr val="FFC000"/>
                </a:solidFill>
              </a:rPr>
              <a:t>I will </a:t>
            </a:r>
            <a:r>
              <a:rPr lang="en-HK" sz="3600" dirty="0"/>
              <a:t>curse;</a:t>
            </a:r>
            <a:br>
              <a:rPr lang="en-HK" sz="3600" dirty="0"/>
            </a:br>
            <a:r>
              <a:rPr lang="en-HK" sz="3600" dirty="0"/>
              <a:t>and all peoples on earth</a:t>
            </a:r>
            <a:br>
              <a:rPr lang="en-HK" sz="3600" dirty="0"/>
            </a:br>
            <a:r>
              <a:rPr lang="en-HK" sz="3600" dirty="0"/>
              <a:t>    will be blessed through you.”</a:t>
            </a:r>
            <a:endParaRPr lang="en-US" sz="3600" dirty="0"/>
          </a:p>
        </p:txBody>
      </p:sp>
    </p:spTree>
    <p:extLst>
      <p:ext uri="{BB962C8B-B14F-4D97-AF65-F5344CB8AC3E}">
        <p14:creationId xmlns:p14="http://schemas.microsoft.com/office/powerpoint/2010/main" val="2732154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ED18-A818-E3A3-24E8-FD691060D84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B4E2C4EE-97CD-2F60-E606-89D145010977}"/>
              </a:ext>
            </a:extLst>
          </p:cNvPr>
          <p:cNvPicPr>
            <a:picLocks noGrp="1" noChangeAspect="1"/>
          </p:cNvPicPr>
          <p:nvPr>
            <p:ph idx="1"/>
          </p:nvPr>
        </p:nvPicPr>
        <p:blipFill>
          <a:blip r:embed="rId2"/>
          <a:stretch>
            <a:fillRect/>
          </a:stretch>
        </p:blipFill>
        <p:spPr>
          <a:xfrm>
            <a:off x="0" y="-1917676"/>
            <a:ext cx="12192000" cy="9144000"/>
          </a:xfrm>
          <a:prstGeom prst="rect">
            <a:avLst/>
          </a:prstGeom>
        </p:spPr>
      </p:pic>
    </p:spTree>
    <p:extLst>
      <p:ext uri="{BB962C8B-B14F-4D97-AF65-F5344CB8AC3E}">
        <p14:creationId xmlns:p14="http://schemas.microsoft.com/office/powerpoint/2010/main" val="394066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E52E8-7147-673A-E2F8-88A6B4EA5F04}"/>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9CFD0E4-F919-071B-CA28-0A794FDCF479}"/>
              </a:ext>
            </a:extLst>
          </p:cNvPr>
          <p:cNvPicPr>
            <a:picLocks noGrp="1" noChangeAspect="1"/>
          </p:cNvPicPr>
          <p:nvPr>
            <p:ph idx="1"/>
          </p:nvPr>
        </p:nvPicPr>
        <p:blipFill>
          <a:blip r:embed="rId2"/>
          <a:stretch>
            <a:fillRect/>
          </a:stretch>
        </p:blipFill>
        <p:spPr>
          <a:xfrm>
            <a:off x="0" y="-481061"/>
            <a:ext cx="12192000" cy="8362950"/>
          </a:xfrm>
          <a:prstGeom prst="rect">
            <a:avLst/>
          </a:prstGeom>
        </p:spPr>
      </p:pic>
    </p:spTree>
    <p:extLst>
      <p:ext uri="{BB962C8B-B14F-4D97-AF65-F5344CB8AC3E}">
        <p14:creationId xmlns:p14="http://schemas.microsoft.com/office/powerpoint/2010/main" val="175911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looking at a ruined building&#10;&#10;AI-generated content may be incorrect.">
            <a:extLst>
              <a:ext uri="{FF2B5EF4-FFF2-40B4-BE49-F238E27FC236}">
                <a16:creationId xmlns:a16="http://schemas.microsoft.com/office/drawing/2014/main" id="{F3AEA841-9F5A-A10E-B406-AF73D8C98498}"/>
              </a:ext>
            </a:extLst>
          </p:cNvPr>
          <p:cNvPicPr>
            <a:picLocks noGrp="1" noChangeAspect="1"/>
          </p:cNvPicPr>
          <p:nvPr>
            <p:ph idx="1"/>
          </p:nvPr>
        </p:nvPicPr>
        <p:blipFill>
          <a:blip r:embed="rId2"/>
          <a:srcRect t="6375" b="9371"/>
          <a:stretch>
            <a:fillRect/>
          </a:stretch>
        </p:blipFill>
        <p:spPr>
          <a:xfrm>
            <a:off x="20" y="1282"/>
            <a:ext cx="12191980" cy="6856718"/>
          </a:xfrm>
          <a:prstGeom prst="rect">
            <a:avLst/>
          </a:prstGeom>
        </p:spPr>
      </p:pic>
    </p:spTree>
    <p:extLst>
      <p:ext uri="{BB962C8B-B14F-4D97-AF65-F5344CB8AC3E}">
        <p14:creationId xmlns:p14="http://schemas.microsoft.com/office/powerpoint/2010/main" val="305227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4733-B2D0-3387-034E-BC123D7CA66B}"/>
              </a:ext>
            </a:extLst>
          </p:cNvPr>
          <p:cNvSpPr>
            <a:spLocks noGrp="1"/>
          </p:cNvSpPr>
          <p:nvPr>
            <p:ph type="title"/>
          </p:nvPr>
        </p:nvSpPr>
        <p:spPr/>
        <p:txBody>
          <a:bodyPr/>
          <a:lstStyle/>
          <a:p>
            <a:r>
              <a:rPr lang="en-US" dirty="0"/>
              <a:t>Beginnings – a New People (Gen 12:1-9)</a:t>
            </a:r>
          </a:p>
        </p:txBody>
      </p:sp>
      <p:sp>
        <p:nvSpPr>
          <p:cNvPr id="3" name="Content Placeholder 2">
            <a:extLst>
              <a:ext uri="{FF2B5EF4-FFF2-40B4-BE49-F238E27FC236}">
                <a16:creationId xmlns:a16="http://schemas.microsoft.com/office/drawing/2014/main" id="{43D76E92-FB50-E01D-D7A2-C89EAA7E8241}"/>
              </a:ext>
            </a:extLst>
          </p:cNvPr>
          <p:cNvSpPr>
            <a:spLocks noGrp="1"/>
          </p:cNvSpPr>
          <p:nvPr>
            <p:ph idx="1"/>
          </p:nvPr>
        </p:nvSpPr>
        <p:spPr/>
        <p:txBody>
          <a:bodyPr>
            <a:normAutofit/>
          </a:bodyPr>
          <a:lstStyle/>
          <a:p>
            <a:pPr marL="514350" indent="-514350">
              <a:buFont typeface="+mj-lt"/>
              <a:buAutoNum type="arabicPeriod"/>
            </a:pPr>
            <a:r>
              <a:rPr lang="en-US" sz="4400" dirty="0"/>
              <a:t>God’s Plan to Bless</a:t>
            </a:r>
          </a:p>
          <a:p>
            <a:pPr marL="514350" indent="-514350">
              <a:buFont typeface="+mj-lt"/>
              <a:buAutoNum type="arabicPeriod"/>
            </a:pPr>
            <a:r>
              <a:rPr lang="en-US" sz="4400" dirty="0"/>
              <a:t>Abram’s Faithful Response</a:t>
            </a:r>
          </a:p>
          <a:p>
            <a:pPr marL="514350" indent="-514350">
              <a:buFont typeface="+mj-lt"/>
              <a:buAutoNum type="arabicPeriod"/>
            </a:pPr>
            <a:r>
              <a:rPr lang="en-US" sz="4400" dirty="0"/>
              <a:t>Hope of Worship </a:t>
            </a:r>
          </a:p>
        </p:txBody>
      </p:sp>
    </p:spTree>
    <p:extLst>
      <p:ext uri="{BB962C8B-B14F-4D97-AF65-F5344CB8AC3E}">
        <p14:creationId xmlns:p14="http://schemas.microsoft.com/office/powerpoint/2010/main" val="159739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CC8F-7645-A9AE-B198-D80B31454C0C}"/>
              </a:ext>
            </a:extLst>
          </p:cNvPr>
          <p:cNvSpPr>
            <a:spLocks noGrp="1"/>
          </p:cNvSpPr>
          <p:nvPr>
            <p:ph type="title"/>
          </p:nvPr>
        </p:nvSpPr>
        <p:spPr/>
        <p:txBody>
          <a:bodyPr/>
          <a:lstStyle/>
          <a:p>
            <a:r>
              <a:rPr lang="en-US" dirty="0"/>
              <a:t>1.  God’s Plan to Bless</a:t>
            </a:r>
          </a:p>
        </p:txBody>
      </p:sp>
      <p:sp>
        <p:nvSpPr>
          <p:cNvPr id="3" name="Content Placeholder 2">
            <a:extLst>
              <a:ext uri="{FF2B5EF4-FFF2-40B4-BE49-F238E27FC236}">
                <a16:creationId xmlns:a16="http://schemas.microsoft.com/office/drawing/2014/main" id="{BEC5B0C4-A4A1-D0FA-3FFD-A659DDA97CDF}"/>
              </a:ext>
            </a:extLst>
          </p:cNvPr>
          <p:cNvSpPr>
            <a:spLocks noGrp="1"/>
          </p:cNvSpPr>
          <p:nvPr>
            <p:ph idx="1"/>
          </p:nvPr>
        </p:nvSpPr>
        <p:spPr>
          <a:xfrm>
            <a:off x="818958" y="1825625"/>
            <a:ext cx="10515600" cy="4351338"/>
          </a:xfrm>
        </p:spPr>
        <p:txBody>
          <a:bodyPr>
            <a:normAutofit/>
          </a:bodyPr>
          <a:lstStyle/>
          <a:p>
            <a:pPr marL="0" indent="0">
              <a:buNone/>
            </a:pPr>
            <a:r>
              <a:rPr lang="en-HK" sz="3600" dirty="0"/>
              <a:t>“I will make you into </a:t>
            </a:r>
            <a:r>
              <a:rPr lang="en-HK" sz="3600" dirty="0">
                <a:solidFill>
                  <a:srgbClr val="FFC000"/>
                </a:solidFill>
              </a:rPr>
              <a:t>a great nation</a:t>
            </a:r>
            <a:r>
              <a:rPr lang="en-HK" sz="3600" dirty="0"/>
              <a:t>,</a:t>
            </a:r>
            <a:br>
              <a:rPr lang="en-HK" sz="3600" dirty="0"/>
            </a:br>
            <a:r>
              <a:rPr lang="en-HK" sz="3600" dirty="0"/>
              <a:t>    and I will bless you;</a:t>
            </a:r>
            <a:br>
              <a:rPr lang="en-HK" sz="3600" dirty="0"/>
            </a:br>
            <a:r>
              <a:rPr lang="en-HK" sz="3600" dirty="0"/>
              <a:t>I will make your </a:t>
            </a:r>
            <a:r>
              <a:rPr lang="en-HK" sz="3600" dirty="0">
                <a:solidFill>
                  <a:srgbClr val="FFC000"/>
                </a:solidFill>
              </a:rPr>
              <a:t>name great,</a:t>
            </a:r>
            <a:br>
              <a:rPr lang="en-HK" sz="3600" dirty="0">
                <a:solidFill>
                  <a:srgbClr val="FFC000"/>
                </a:solidFill>
              </a:rPr>
            </a:br>
            <a:r>
              <a:rPr lang="en-HK" sz="3600" dirty="0"/>
              <a:t>    and you will be a blessing.</a:t>
            </a:r>
            <a:br>
              <a:rPr lang="en-HK" sz="3600" dirty="0"/>
            </a:br>
            <a:r>
              <a:rPr lang="en-HK" sz="3600" b="1" baseline="30000" dirty="0"/>
              <a:t>3 </a:t>
            </a:r>
            <a:r>
              <a:rPr lang="en-HK" sz="3600" dirty="0">
                <a:solidFill>
                  <a:srgbClr val="FFC000"/>
                </a:solidFill>
              </a:rPr>
              <a:t>I will bless </a:t>
            </a:r>
            <a:r>
              <a:rPr lang="en-HK" sz="3600" dirty="0"/>
              <a:t>those who bless you,</a:t>
            </a:r>
            <a:br>
              <a:rPr lang="en-HK" sz="3600" dirty="0"/>
            </a:br>
            <a:r>
              <a:rPr lang="en-HK" sz="3600" dirty="0"/>
              <a:t>    and whoever curses you I will curse;</a:t>
            </a:r>
            <a:br>
              <a:rPr lang="en-HK" sz="3600" dirty="0"/>
            </a:br>
            <a:r>
              <a:rPr lang="en-HK" sz="3600" dirty="0"/>
              <a:t>and </a:t>
            </a:r>
            <a:r>
              <a:rPr lang="en-HK" sz="3600" dirty="0">
                <a:solidFill>
                  <a:srgbClr val="FFC000"/>
                </a:solidFill>
              </a:rPr>
              <a:t>all peoples on earth</a:t>
            </a:r>
            <a:br>
              <a:rPr lang="en-HK" sz="3600" dirty="0">
                <a:solidFill>
                  <a:srgbClr val="FFC000"/>
                </a:solidFill>
              </a:rPr>
            </a:br>
            <a:r>
              <a:rPr lang="en-HK" sz="3600" dirty="0">
                <a:solidFill>
                  <a:srgbClr val="FFC000"/>
                </a:solidFill>
              </a:rPr>
              <a:t>    will be blessed </a:t>
            </a:r>
            <a:r>
              <a:rPr lang="en-HK" sz="3600" dirty="0"/>
              <a:t>through you.”</a:t>
            </a:r>
            <a:endParaRPr lang="en-US" sz="3600" dirty="0"/>
          </a:p>
        </p:txBody>
      </p:sp>
    </p:spTree>
    <p:extLst>
      <p:ext uri="{BB962C8B-B14F-4D97-AF65-F5344CB8AC3E}">
        <p14:creationId xmlns:p14="http://schemas.microsoft.com/office/powerpoint/2010/main" val="24403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F88FF-CE25-C4AA-0C40-948B3E338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864C0-35C6-AA14-B40F-3C598FAA5B5F}"/>
              </a:ext>
            </a:extLst>
          </p:cNvPr>
          <p:cNvSpPr>
            <a:spLocks noGrp="1"/>
          </p:cNvSpPr>
          <p:nvPr>
            <p:ph type="title"/>
          </p:nvPr>
        </p:nvSpPr>
        <p:spPr/>
        <p:txBody>
          <a:bodyPr/>
          <a:lstStyle/>
          <a:p>
            <a:r>
              <a:rPr lang="en-US" dirty="0"/>
              <a:t>1.  God’s Plan to Bless</a:t>
            </a:r>
          </a:p>
        </p:txBody>
      </p:sp>
      <p:sp>
        <p:nvSpPr>
          <p:cNvPr id="3" name="Content Placeholder 2">
            <a:extLst>
              <a:ext uri="{FF2B5EF4-FFF2-40B4-BE49-F238E27FC236}">
                <a16:creationId xmlns:a16="http://schemas.microsoft.com/office/drawing/2014/main" id="{D8599ACE-F1E0-48E3-B28C-62689C73A1E4}"/>
              </a:ext>
            </a:extLst>
          </p:cNvPr>
          <p:cNvSpPr>
            <a:spLocks noGrp="1"/>
          </p:cNvSpPr>
          <p:nvPr>
            <p:ph idx="1"/>
          </p:nvPr>
        </p:nvSpPr>
        <p:spPr/>
        <p:txBody>
          <a:bodyPr>
            <a:normAutofit/>
          </a:bodyPr>
          <a:lstStyle/>
          <a:p>
            <a:r>
              <a:rPr lang="en-US" sz="3200" dirty="0"/>
              <a:t>“Scripture foresaw that God would justify the Gentiles by faith, and announced the </a:t>
            </a:r>
            <a:r>
              <a:rPr lang="en-US" sz="3200" dirty="0">
                <a:solidFill>
                  <a:srgbClr val="FFC000"/>
                </a:solidFill>
              </a:rPr>
              <a:t>gospel in advance to Abraham</a:t>
            </a:r>
            <a:r>
              <a:rPr lang="en-US" sz="3200" dirty="0"/>
              <a:t>: ‘All nations will be blessed through you.’  So those who rely on faith are blessed along with Abraham, the man of faith” (Gal 3:8-9). </a:t>
            </a:r>
          </a:p>
          <a:p>
            <a:r>
              <a:rPr lang="en-HK" sz="3200" dirty="0"/>
              <a:t>“But you are </a:t>
            </a:r>
            <a:r>
              <a:rPr lang="en-HK" sz="3200" dirty="0">
                <a:solidFill>
                  <a:srgbClr val="FFC000"/>
                </a:solidFill>
              </a:rPr>
              <a:t>a chosen people</a:t>
            </a:r>
            <a:r>
              <a:rPr lang="en-HK" sz="3200" dirty="0"/>
              <a:t>, a royal priesthood, </a:t>
            </a:r>
            <a:r>
              <a:rPr lang="en-HK" sz="3200" dirty="0">
                <a:solidFill>
                  <a:srgbClr val="FFC000"/>
                </a:solidFill>
              </a:rPr>
              <a:t>a holy nation</a:t>
            </a:r>
            <a:r>
              <a:rPr lang="en-HK" sz="3200" dirty="0"/>
              <a:t>, God’s special possession, that you may declare the praises of him who called you out of darkness into his wonderful light” (1 Peter 2:9)</a:t>
            </a:r>
          </a:p>
        </p:txBody>
      </p:sp>
    </p:spTree>
    <p:extLst>
      <p:ext uri="{BB962C8B-B14F-4D97-AF65-F5344CB8AC3E}">
        <p14:creationId xmlns:p14="http://schemas.microsoft.com/office/powerpoint/2010/main" val="144764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81ACD-BA0A-A51F-700C-ACB52A5CF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4A6B5-D3CD-8F37-3ADA-85EE5970644D}"/>
              </a:ext>
            </a:extLst>
          </p:cNvPr>
          <p:cNvSpPr>
            <a:spLocks noGrp="1"/>
          </p:cNvSpPr>
          <p:nvPr>
            <p:ph type="title"/>
          </p:nvPr>
        </p:nvSpPr>
        <p:spPr/>
        <p:txBody>
          <a:bodyPr/>
          <a:lstStyle/>
          <a:p>
            <a:r>
              <a:rPr lang="en-US" dirty="0"/>
              <a:t>1.  God’s Plan to Bless</a:t>
            </a:r>
          </a:p>
        </p:txBody>
      </p:sp>
      <p:sp>
        <p:nvSpPr>
          <p:cNvPr id="3" name="Content Placeholder 2">
            <a:extLst>
              <a:ext uri="{FF2B5EF4-FFF2-40B4-BE49-F238E27FC236}">
                <a16:creationId xmlns:a16="http://schemas.microsoft.com/office/drawing/2014/main" id="{08A4FEF0-0256-C1C3-EA04-77E790F048E5}"/>
              </a:ext>
            </a:extLst>
          </p:cNvPr>
          <p:cNvSpPr>
            <a:spLocks noGrp="1"/>
          </p:cNvSpPr>
          <p:nvPr>
            <p:ph idx="1"/>
          </p:nvPr>
        </p:nvSpPr>
        <p:spPr/>
        <p:txBody>
          <a:bodyPr>
            <a:normAutofit/>
          </a:bodyPr>
          <a:lstStyle/>
          <a:p>
            <a:r>
              <a:rPr lang="en-US" sz="3200" dirty="0"/>
              <a:t>We are the antidote to the barren and hopelessness of the world. </a:t>
            </a:r>
            <a:endParaRPr lang="en-HK" sz="3200" dirty="0"/>
          </a:p>
        </p:txBody>
      </p:sp>
    </p:spTree>
    <p:extLst>
      <p:ext uri="{BB962C8B-B14F-4D97-AF65-F5344CB8AC3E}">
        <p14:creationId xmlns:p14="http://schemas.microsoft.com/office/powerpoint/2010/main" val="392993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87223-9E2C-AF5E-7B1F-023DF2F9C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79BD6-0289-C91B-2C35-2A5E2E56C91B}"/>
              </a:ext>
            </a:extLst>
          </p:cNvPr>
          <p:cNvSpPr>
            <a:spLocks noGrp="1"/>
          </p:cNvSpPr>
          <p:nvPr>
            <p:ph type="title"/>
          </p:nvPr>
        </p:nvSpPr>
        <p:spPr/>
        <p:txBody>
          <a:bodyPr/>
          <a:lstStyle/>
          <a:p>
            <a:r>
              <a:rPr lang="en-US" dirty="0"/>
              <a:t>2.  Abram’s Faithful Response </a:t>
            </a:r>
          </a:p>
        </p:txBody>
      </p:sp>
      <p:sp>
        <p:nvSpPr>
          <p:cNvPr id="3" name="Content Placeholder 2">
            <a:extLst>
              <a:ext uri="{FF2B5EF4-FFF2-40B4-BE49-F238E27FC236}">
                <a16:creationId xmlns:a16="http://schemas.microsoft.com/office/drawing/2014/main" id="{BFA8AA82-BD85-9474-4966-85273DF7CFD3}"/>
              </a:ext>
            </a:extLst>
          </p:cNvPr>
          <p:cNvSpPr>
            <a:spLocks noGrp="1"/>
          </p:cNvSpPr>
          <p:nvPr>
            <p:ph idx="1"/>
          </p:nvPr>
        </p:nvSpPr>
        <p:spPr/>
        <p:txBody>
          <a:bodyPr>
            <a:normAutofit/>
          </a:bodyPr>
          <a:lstStyle/>
          <a:p>
            <a:r>
              <a:rPr lang="en-HK" sz="3600" dirty="0"/>
              <a:t>The </a:t>
            </a:r>
            <a:r>
              <a:rPr lang="en-HK" sz="3600" cap="small" dirty="0"/>
              <a:t>Lord</a:t>
            </a:r>
            <a:r>
              <a:rPr lang="en-HK" sz="3600" dirty="0"/>
              <a:t> had said to Abram, “Go from your </a:t>
            </a:r>
            <a:r>
              <a:rPr lang="en-HK" sz="3600" dirty="0">
                <a:solidFill>
                  <a:srgbClr val="FFC000"/>
                </a:solidFill>
              </a:rPr>
              <a:t>country</a:t>
            </a:r>
            <a:r>
              <a:rPr lang="en-HK" sz="3600" dirty="0"/>
              <a:t>, your </a:t>
            </a:r>
            <a:r>
              <a:rPr lang="en-HK" sz="3600" dirty="0">
                <a:solidFill>
                  <a:srgbClr val="FFC000"/>
                </a:solidFill>
              </a:rPr>
              <a:t>people </a:t>
            </a:r>
            <a:r>
              <a:rPr lang="en-HK" sz="3600" dirty="0"/>
              <a:t>and your </a:t>
            </a:r>
            <a:r>
              <a:rPr lang="en-HK" sz="3600" dirty="0">
                <a:solidFill>
                  <a:srgbClr val="FFC000"/>
                </a:solidFill>
              </a:rPr>
              <a:t>father’s household </a:t>
            </a:r>
            <a:r>
              <a:rPr lang="en-HK" sz="3600" dirty="0"/>
              <a:t>to the </a:t>
            </a:r>
            <a:r>
              <a:rPr lang="en-HK" sz="3600" dirty="0">
                <a:solidFill>
                  <a:srgbClr val="FFC000"/>
                </a:solidFill>
              </a:rPr>
              <a:t>land I will show you</a:t>
            </a:r>
            <a:r>
              <a:rPr lang="en-HK" sz="3600" dirty="0"/>
              <a:t>” (12:1)</a:t>
            </a:r>
          </a:p>
        </p:txBody>
      </p:sp>
    </p:spTree>
    <p:extLst>
      <p:ext uri="{BB962C8B-B14F-4D97-AF65-F5344CB8AC3E}">
        <p14:creationId xmlns:p14="http://schemas.microsoft.com/office/powerpoint/2010/main" val="345443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4" name="Picture 10" descr="Expedition Magazine | Ur and Its Treasures">
            <a:extLst>
              <a:ext uri="{FF2B5EF4-FFF2-40B4-BE49-F238E27FC236}">
                <a16:creationId xmlns:a16="http://schemas.microsoft.com/office/drawing/2014/main" id="{55153F53-9FD0-F0FB-C12D-060B13158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39" r="3255" b="1"/>
          <a:stretch>
            <a:fillRect/>
          </a:stretch>
        </p:blipFill>
        <p:spPr bwMode="auto">
          <a:xfrm>
            <a:off x="20" y="10"/>
            <a:ext cx="4003019" cy="33888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marthistory – Standard of Ur and other objects from the Royal Graves">
            <a:extLst>
              <a:ext uri="{FF2B5EF4-FFF2-40B4-BE49-F238E27FC236}">
                <a16:creationId xmlns:a16="http://schemas.microsoft.com/office/drawing/2014/main" id="{65DCDAB4-711B-18D5-1B6E-C2EE844CF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77" r="7264" b="-2"/>
          <a:stretch>
            <a:fillRect/>
          </a:stretch>
        </p:blipFill>
        <p:spPr bwMode="auto">
          <a:xfrm>
            <a:off x="20" y="3469102"/>
            <a:ext cx="4003019" cy="33888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xpedition Magazine | Ur and Its Treasures">
            <a:extLst>
              <a:ext uri="{FF2B5EF4-FFF2-40B4-BE49-F238E27FC236}">
                <a16:creationId xmlns:a16="http://schemas.microsoft.com/office/drawing/2014/main" id="{96017F29-022F-0F23-0A49-4ACC1F625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813" r="12251"/>
          <a:stretch>
            <a:fillRect/>
          </a:stretch>
        </p:blipFill>
        <p:spPr bwMode="auto">
          <a:xfrm>
            <a:off x="4094479" y="10"/>
            <a:ext cx="401404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BCF617D-3C55-6EDF-7700-F7BF4429D68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l="25375" r="13101" b="2"/>
          <a:stretch>
            <a:fillRect/>
          </a:stretch>
        </p:blipFill>
        <p:spPr bwMode="auto">
          <a:xfrm>
            <a:off x="8188960" y="10"/>
            <a:ext cx="400303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ving the Royal Treasures Of Ur. The Fate of the Golden Helmet of… | by  Simon Cameron | Teatime History | Medium">
            <a:extLst>
              <a:ext uri="{FF2B5EF4-FFF2-40B4-BE49-F238E27FC236}">
                <a16:creationId xmlns:a16="http://schemas.microsoft.com/office/drawing/2014/main" id="{DC13D6FD-6B95-21DF-A199-CD0B31DB3E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7246" r="2" b="19087"/>
          <a:stretch>
            <a:fillRect/>
          </a:stretch>
        </p:blipFill>
        <p:spPr bwMode="auto">
          <a:xfrm>
            <a:off x="8199966" y="3469102"/>
            <a:ext cx="3992034" cy="338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14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map of the journey&#10;&#10;AI-generated content may be incorrect.">
            <a:extLst>
              <a:ext uri="{FF2B5EF4-FFF2-40B4-BE49-F238E27FC236}">
                <a16:creationId xmlns:a16="http://schemas.microsoft.com/office/drawing/2014/main" id="{3FDFF62E-E0C3-A6A9-9486-3FDD514C2A0B}"/>
              </a:ext>
            </a:extLst>
          </p:cNvPr>
          <p:cNvPicPr>
            <a:picLocks noGrp="1" noChangeAspect="1"/>
          </p:cNvPicPr>
          <p:nvPr>
            <p:ph idx="1"/>
          </p:nvPr>
        </p:nvPicPr>
        <p:blipFill>
          <a:blip r:embed="rId2"/>
          <a:stretch>
            <a:fillRect/>
          </a:stretch>
        </p:blipFill>
        <p:spPr>
          <a:xfrm>
            <a:off x="6477" y="824345"/>
            <a:ext cx="12185523" cy="5209309"/>
          </a:xfrm>
          <a:prstGeom prst="rect">
            <a:avLst/>
          </a:prstGeom>
        </p:spPr>
      </p:pic>
    </p:spTree>
    <p:extLst>
      <p:ext uri="{BB962C8B-B14F-4D97-AF65-F5344CB8AC3E}">
        <p14:creationId xmlns:p14="http://schemas.microsoft.com/office/powerpoint/2010/main" val="1341375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405</Words>
  <Application>Microsoft Office PowerPoint</Application>
  <PresentationFormat>Widescreen</PresentationFormat>
  <Paragraphs>20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Beginnings – a New People (Gen 12:1-9)</vt:lpstr>
      <vt:lpstr>1.  God’s Plan to Bless</vt:lpstr>
      <vt:lpstr>1.  God’s Plan to Bless</vt:lpstr>
      <vt:lpstr>1.  God’s Plan to Bless</vt:lpstr>
      <vt:lpstr>2.  Abram’s Faithful Response </vt:lpstr>
      <vt:lpstr>PowerPoint Presentation</vt:lpstr>
      <vt:lpstr>PowerPoint Presentation</vt:lpstr>
      <vt:lpstr>2.  Abram’s Faithful Response </vt:lpstr>
      <vt:lpstr>3.  Hope of Worship</vt:lpstr>
      <vt:lpstr>PowerPoint Presentation</vt:lpstr>
      <vt:lpstr>3.  Hope of Worship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4</cp:revision>
  <dcterms:created xsi:type="dcterms:W3CDTF">2025-10-04T08:16:07Z</dcterms:created>
  <dcterms:modified xsi:type="dcterms:W3CDTF">2025-10-05T00:15:52Z</dcterms:modified>
</cp:coreProperties>
</file>