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C19492-CBE0-6D41-89C0-25A9B6C82A66}" v="1" dt="2025-10-11T05:44:51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29"/>
    <p:restoredTop sz="94697"/>
  </p:normalViewPr>
  <p:slideViewPr>
    <p:cSldViewPr snapToGrid="0">
      <p:cViewPr varScale="1">
        <p:scale>
          <a:sx n="23" d="100"/>
          <a:sy n="23" d="100"/>
        </p:scale>
        <p:origin x="208" y="3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ewoo Han" userId="c66310b4-e29b-4cca-902b-4b1852bcfbda" providerId="ADAL" clId="{FAB402FA-8849-5427-A557-E20128729EA5}"/>
    <pc:docChg chg="custSel addSld modSld sldOrd">
      <pc:chgData name="Heewoo Han" userId="c66310b4-e29b-4cca-902b-4b1852bcfbda" providerId="ADAL" clId="{FAB402FA-8849-5427-A557-E20128729EA5}" dt="2025-10-11T05:45:02.933" v="9" actId="14100"/>
      <pc:docMkLst>
        <pc:docMk/>
      </pc:docMkLst>
      <pc:sldChg chg="addSp delSp modSp new mod ord">
        <pc:chgData name="Heewoo Han" userId="c66310b4-e29b-4cca-902b-4b1852bcfbda" providerId="ADAL" clId="{FAB402FA-8849-5427-A557-E20128729EA5}" dt="2025-10-11T05:45:02.933" v="9" actId="14100"/>
        <pc:sldMkLst>
          <pc:docMk/>
          <pc:sldMk cId="1343970388" sldId="267"/>
        </pc:sldMkLst>
        <pc:spChg chg="del">
          <ac:chgData name="Heewoo Han" userId="c66310b4-e29b-4cca-902b-4b1852bcfbda" providerId="ADAL" clId="{FAB402FA-8849-5427-A557-E20128729EA5}" dt="2025-10-11T05:44:58.053" v="7" actId="478"/>
          <ac:spMkLst>
            <pc:docMk/>
            <pc:sldMk cId="1343970388" sldId="267"/>
            <ac:spMk id="2" creationId="{9360A83D-892C-AD58-D12F-0BB3829A777C}"/>
          </ac:spMkLst>
        </pc:spChg>
        <pc:spChg chg="del">
          <ac:chgData name="Heewoo Han" userId="c66310b4-e29b-4cca-902b-4b1852bcfbda" providerId="ADAL" clId="{FAB402FA-8849-5427-A557-E20128729EA5}" dt="2025-10-11T05:44:51.425" v="4" actId="931"/>
          <ac:spMkLst>
            <pc:docMk/>
            <pc:sldMk cId="1343970388" sldId="267"/>
            <ac:spMk id="3" creationId="{9616F49D-C78F-3DD6-5F5C-B69C5FA70C56}"/>
          </ac:spMkLst>
        </pc:spChg>
        <pc:picChg chg="add mod">
          <ac:chgData name="Heewoo Han" userId="c66310b4-e29b-4cca-902b-4b1852bcfbda" providerId="ADAL" clId="{FAB402FA-8849-5427-A557-E20128729EA5}" dt="2025-10-11T05:45:02.933" v="9" actId="14100"/>
          <ac:picMkLst>
            <pc:docMk/>
            <pc:sldMk cId="1343970388" sldId="267"/>
            <ac:picMk id="5" creationId="{BA8F7176-72EA-23E7-6504-DE40C703BAC4}"/>
          </ac:picMkLst>
        </pc:picChg>
      </pc:sldChg>
    </pc:docChg>
  </pc:docChgLst>
  <pc:docChgLst>
    <pc:chgData name="Heewoo Han" userId="c66310b4-e29b-4cca-902b-4b1852bcfbda" providerId="ADAL" clId="{FEDD468E-FF16-4433-BB2E-D4256C183FEC}"/>
    <pc:docChg chg="delSld">
      <pc:chgData name="Heewoo Han" userId="c66310b4-e29b-4cca-902b-4b1852bcfbda" providerId="ADAL" clId="{FEDD468E-FF16-4433-BB2E-D4256C183FEC}" dt="2025-10-11T09:34:02.581" v="0" actId="2696"/>
      <pc:docMkLst>
        <pc:docMk/>
      </pc:docMkLst>
      <pc:sldChg chg="del">
        <pc:chgData name="Heewoo Han" userId="c66310b4-e29b-4cca-902b-4b1852bcfbda" providerId="ADAL" clId="{FEDD468E-FF16-4433-BB2E-D4256C183FEC}" dt="2025-10-11T09:34:02.581" v="0" actId="2696"/>
        <pc:sldMkLst>
          <pc:docMk/>
          <pc:sldMk cId="2804582606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1791D-BD04-E84A-A572-F9D850272244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3634B-D8FA-7A4C-9091-3434B5F79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74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3634B-D8FA-7A4C-9091-3434B5F799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9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4F29-8831-D04E-ADCD-4A7863EA674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25FA-1382-E647-A927-B8D323A79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67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4F29-8831-D04E-ADCD-4A7863EA674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25FA-1382-E647-A927-B8D323A79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8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4F29-8831-D04E-ADCD-4A7863EA674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25FA-1382-E647-A927-B8D323A79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4F29-8831-D04E-ADCD-4A7863EA674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25FA-1382-E647-A927-B8D323A79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7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4F29-8831-D04E-ADCD-4A7863EA674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25FA-1382-E647-A927-B8D323A79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1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4F29-8831-D04E-ADCD-4A7863EA674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25FA-1382-E647-A927-B8D323A79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9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4F29-8831-D04E-ADCD-4A7863EA674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25FA-1382-E647-A927-B8D323A79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4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4F29-8831-D04E-ADCD-4A7863EA674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25FA-1382-E647-A927-B8D323A79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4F29-8831-D04E-ADCD-4A7863EA674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25FA-1382-E647-A927-B8D323A79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6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4F29-8831-D04E-ADCD-4A7863EA674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25FA-1382-E647-A927-B8D323A79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3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4F29-8831-D04E-ADCD-4A7863EA674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25FA-1382-E647-A927-B8D323A79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8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8A64F29-8831-D04E-ADCD-4A7863EA674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9FC25FA-1382-E647-A927-B8D323A79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83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138D-B084-EB0F-C037-F95D9EE919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7A42D-EF7F-7C55-B778-06A9006DFA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road sign in the desert&#10;&#10;AI-generated content may be incorrect.">
            <a:extLst>
              <a:ext uri="{FF2B5EF4-FFF2-40B4-BE49-F238E27FC236}">
                <a16:creationId xmlns:a16="http://schemas.microsoft.com/office/drawing/2014/main" id="{23CB62F9-47B5-FBED-47B0-D4C52FE83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11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two hands&#10;&#10;AI-generated content may be incorrect.">
            <a:extLst>
              <a:ext uri="{FF2B5EF4-FFF2-40B4-BE49-F238E27FC236}">
                <a16:creationId xmlns:a16="http://schemas.microsoft.com/office/drawing/2014/main" id="{BA8F7176-72EA-23E7-6504-DE40C703B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7706" cy="8115300"/>
          </a:xfrm>
        </p:spPr>
      </p:pic>
    </p:spTree>
    <p:extLst>
      <p:ext uri="{BB962C8B-B14F-4D97-AF65-F5344CB8AC3E}">
        <p14:creationId xmlns:p14="http://schemas.microsoft.com/office/powerpoint/2010/main" val="134397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It's complete surrender' – Olympics hero Eric Liddell and the true story  behind Chariots of Fire">
            <a:extLst>
              <a:ext uri="{FF2B5EF4-FFF2-40B4-BE49-F238E27FC236}">
                <a16:creationId xmlns:a16="http://schemas.microsoft.com/office/drawing/2014/main" id="{E5B1F8DD-2B5B-8245-DA4A-ABCC13AEC6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965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9063-3074-ED05-C837-70023E4D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Genesis 13: Living by Faith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5A80-9913-25D6-5976-F37BAE171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/>
              <a:t>Living by Fatih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Lot’s Ambition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God’s Promises </a:t>
            </a:r>
          </a:p>
        </p:txBody>
      </p:sp>
    </p:spTree>
    <p:extLst>
      <p:ext uri="{BB962C8B-B14F-4D97-AF65-F5344CB8AC3E}">
        <p14:creationId xmlns:p14="http://schemas.microsoft.com/office/powerpoint/2010/main" val="398419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8A3EA-ACED-A529-7BFD-A4BB1A07F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A15D7-5FC6-DD1D-500B-0EC052117B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601BB-AA2F-83D7-EC5D-65646B065A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road sign in the desert&#10;&#10;AI-generated content may be incorrect.">
            <a:extLst>
              <a:ext uri="{FF2B5EF4-FFF2-40B4-BE49-F238E27FC236}">
                <a16:creationId xmlns:a16="http://schemas.microsoft.com/office/drawing/2014/main" id="{368DB2FC-61BD-0E3E-5876-8B8D88660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0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0A59B-983B-D6CB-24B7-1E83D723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Living by Faith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A494E-DB6C-45C4-CBAE-BD612CE13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Peace makers</a:t>
            </a:r>
          </a:p>
          <a:p>
            <a:r>
              <a:rPr lang="en-US" sz="4400" dirty="0"/>
              <a:t>Forgiveness</a:t>
            </a:r>
          </a:p>
          <a:p>
            <a:r>
              <a:rPr lang="en-US" sz="4400" dirty="0"/>
              <a:t>Sacrifices </a:t>
            </a:r>
          </a:p>
        </p:txBody>
      </p:sp>
    </p:spTree>
    <p:extLst>
      <p:ext uri="{BB962C8B-B14F-4D97-AF65-F5344CB8AC3E}">
        <p14:creationId xmlns:p14="http://schemas.microsoft.com/office/powerpoint/2010/main" val="188625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Jim Elliot - He is no fool who gives what he cannot keep...">
            <a:extLst>
              <a:ext uri="{FF2B5EF4-FFF2-40B4-BE49-F238E27FC236}">
                <a16:creationId xmlns:a16="http://schemas.microsoft.com/office/drawing/2014/main" id="{174E7880-8524-2121-3007-8FB1D44F53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r="2930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5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andscape of a mountain range&#10;&#10;AI-generated content may be incorrect.">
            <a:extLst>
              <a:ext uri="{FF2B5EF4-FFF2-40B4-BE49-F238E27FC236}">
                <a16:creationId xmlns:a16="http://schemas.microsoft.com/office/drawing/2014/main" id="{5C284F6F-0696-E644-26B6-B839A30E8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FFEE2B-6A19-660A-9AEC-22FEE5964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2.  Lot’s Ambition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92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65218-01B2-A74A-0DBB-3B7CC3C86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4204"/>
            <a:ext cx="10515600" cy="5612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3600" b="1" baseline="30000" dirty="0"/>
              <a:t>10 </a:t>
            </a:r>
            <a:r>
              <a:rPr lang="en-HK" sz="3600" dirty="0"/>
              <a:t>Lot looked around and saw that the whole plain of the Jordan toward Zoar was well watered, like the garden of the </a:t>
            </a:r>
            <a:r>
              <a:rPr lang="en-HK" sz="3600" cap="small" dirty="0"/>
              <a:t>Lord</a:t>
            </a:r>
            <a:r>
              <a:rPr lang="en-HK" sz="3600" dirty="0"/>
              <a:t>, </a:t>
            </a:r>
            <a:r>
              <a:rPr lang="en-HK" sz="3600" dirty="0">
                <a:solidFill>
                  <a:srgbClr val="FFC000"/>
                </a:solidFill>
              </a:rPr>
              <a:t>like the land of Egypt</a:t>
            </a:r>
            <a:r>
              <a:rPr lang="en-HK" sz="3600" dirty="0"/>
              <a:t>. (This was before the </a:t>
            </a:r>
            <a:r>
              <a:rPr lang="en-HK" sz="3600" cap="small" dirty="0"/>
              <a:t>Lord</a:t>
            </a:r>
            <a:r>
              <a:rPr lang="en-HK" sz="3600" dirty="0"/>
              <a:t> destroyed Sodom and Gomorrah.) </a:t>
            </a:r>
            <a:r>
              <a:rPr lang="en-HK" sz="3600" b="1" baseline="30000" dirty="0"/>
              <a:t>11 </a:t>
            </a:r>
            <a:r>
              <a:rPr lang="en-HK" sz="3600" dirty="0"/>
              <a:t>So Lot chose for himself the whole plain of the Jordan and </a:t>
            </a:r>
            <a:r>
              <a:rPr lang="en-HK" sz="3600" dirty="0">
                <a:solidFill>
                  <a:srgbClr val="FFC000"/>
                </a:solidFill>
              </a:rPr>
              <a:t>set out toward the east</a:t>
            </a:r>
            <a:r>
              <a:rPr lang="en-HK" sz="3600" dirty="0"/>
              <a:t>. The two men parted company: </a:t>
            </a:r>
            <a:r>
              <a:rPr lang="en-HK" sz="3600" b="1" baseline="30000" dirty="0"/>
              <a:t>12 </a:t>
            </a:r>
            <a:r>
              <a:rPr lang="en-HK" sz="3600" dirty="0"/>
              <a:t>Abram lived in the land of Canaan, while Lot lived among the cities of the plain </a:t>
            </a:r>
            <a:r>
              <a:rPr lang="en-HK" sz="3600" dirty="0">
                <a:solidFill>
                  <a:srgbClr val="FFC000"/>
                </a:solidFill>
              </a:rPr>
              <a:t>and pitched his tents near Sodom</a:t>
            </a:r>
            <a:r>
              <a:rPr lang="en-HK" sz="3600" dirty="0"/>
              <a:t>. </a:t>
            </a:r>
            <a:r>
              <a:rPr lang="en-HK" sz="3600" b="1" baseline="30000" dirty="0"/>
              <a:t>13 </a:t>
            </a:r>
            <a:r>
              <a:rPr lang="en-HK" sz="3600" dirty="0"/>
              <a:t>Now the </a:t>
            </a:r>
            <a:r>
              <a:rPr lang="en-HK" sz="3600" dirty="0">
                <a:solidFill>
                  <a:srgbClr val="FFC000"/>
                </a:solidFill>
              </a:rPr>
              <a:t>people of Sodom were wicked </a:t>
            </a:r>
            <a:r>
              <a:rPr lang="en-HK" sz="3600" dirty="0"/>
              <a:t>and were sinning greatly against the </a:t>
            </a:r>
            <a:r>
              <a:rPr lang="en-HK" sz="3600" cap="small" dirty="0"/>
              <a:t>Lord</a:t>
            </a:r>
            <a:r>
              <a:rPr lang="en-HK" sz="36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788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yellow and red triangle sign with a exclamation mark&#10;&#10;AI-generated content may be incorrect.">
            <a:extLst>
              <a:ext uri="{FF2B5EF4-FFF2-40B4-BE49-F238E27FC236}">
                <a16:creationId xmlns:a16="http://schemas.microsoft.com/office/drawing/2014/main" id="{6112F2F6-7D62-C6D0-0A03-699D678E7D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59" r="25512" b="1"/>
          <a:stretch>
            <a:fillRect/>
          </a:stretch>
        </p:blipFill>
        <p:spPr>
          <a:xfrm>
            <a:off x="8201953" y="171717"/>
            <a:ext cx="3793268" cy="6514565"/>
          </a:xfrm>
          <a:prstGeom prst="rect">
            <a:avLst/>
          </a:prstGeom>
        </p:spPr>
      </p:pic>
      <p:pic>
        <p:nvPicPr>
          <p:cNvPr id="9" name="Picture 8" descr="A person carrying boxes over his head&#10;&#10;AI-generated content may be incorrect.">
            <a:extLst>
              <a:ext uri="{FF2B5EF4-FFF2-40B4-BE49-F238E27FC236}">
                <a16:creationId xmlns:a16="http://schemas.microsoft.com/office/drawing/2014/main" id="{107D38BC-1C4C-49A2-39BE-9F8521D23C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826" r="18003"/>
          <a:stretch>
            <a:fillRect/>
          </a:stretch>
        </p:blipFill>
        <p:spPr>
          <a:xfrm>
            <a:off x="193146" y="171716"/>
            <a:ext cx="3822924" cy="6514565"/>
          </a:xfrm>
          <a:prstGeom prst="rect">
            <a:avLst/>
          </a:prstGeom>
        </p:spPr>
      </p:pic>
      <p:pic>
        <p:nvPicPr>
          <p:cNvPr id="7" name="Picture 6" descr="A person and person in a suit&#10;&#10;AI-generated content may be incorrect.">
            <a:extLst>
              <a:ext uri="{FF2B5EF4-FFF2-40B4-BE49-F238E27FC236}">
                <a16:creationId xmlns:a16="http://schemas.microsoft.com/office/drawing/2014/main" id="{0366FE29-CFC9-8554-FB2E-02FFC9646B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3" b="3539"/>
          <a:stretch>
            <a:fillRect/>
          </a:stretch>
        </p:blipFill>
        <p:spPr>
          <a:xfrm>
            <a:off x="4207692" y="171717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5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field of crops in the sun&#10;&#10;AI-generated content may be incorrect.">
            <a:extLst>
              <a:ext uri="{FF2B5EF4-FFF2-40B4-BE49-F238E27FC236}">
                <a16:creationId xmlns:a16="http://schemas.microsoft.com/office/drawing/2014/main" id="{9DF81738-0453-3A26-5F70-9C9AEFBA3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8BF442-621C-29C9-EB0B-13847D1F3E2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3.  God’s Promises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20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140</Words>
  <Application>Microsoft Office PowerPoint</Application>
  <PresentationFormat>Widescreen</PresentationFormat>
  <Paragraphs>12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Genesis 13: Living by Faith </vt:lpstr>
      <vt:lpstr>PowerPoint Presentation</vt:lpstr>
      <vt:lpstr>1.  Living by Faith </vt:lpstr>
      <vt:lpstr>PowerPoint Presentation</vt:lpstr>
      <vt:lpstr>2.  Lot’s Ambition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Heewoo Han</dc:creator>
  <cp:lastModifiedBy>Heewoo Han</cp:lastModifiedBy>
  <cp:revision>2</cp:revision>
  <dcterms:created xsi:type="dcterms:W3CDTF">2025-10-11T03:27:44Z</dcterms:created>
  <dcterms:modified xsi:type="dcterms:W3CDTF">2025-10-11T09:34:12Z</dcterms:modified>
</cp:coreProperties>
</file>