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7" r:id="rId11"/>
    <p:sldId id="274" r:id="rId12"/>
    <p:sldId id="269" r:id="rId13"/>
    <p:sldId id="270" r:id="rId14"/>
    <p:sldId id="27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73A9AF-3551-C14B-8D76-0FB58923F103}" v="33" dt="2025-12-24T05:48:03.2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816"/>
    <p:restoredTop sz="94719"/>
  </p:normalViewPr>
  <p:slideViewPr>
    <p:cSldViewPr snapToGrid="0">
      <p:cViewPr varScale="1">
        <p:scale>
          <a:sx n="56" d="100"/>
          <a:sy n="56" d="100"/>
        </p:scale>
        <p:origin x="192" y="2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ewoo Han" userId="c66310b4-e29b-4cca-902b-4b1852bcfbda" providerId="ADAL" clId="{FAB402FA-8849-5427-A557-E20128729EA5}"/>
    <pc:docChg chg="undo redo custSel addSld delSld modSld">
      <pc:chgData name="Heewoo Han" userId="c66310b4-e29b-4cca-902b-4b1852bcfbda" providerId="ADAL" clId="{FAB402FA-8849-5427-A557-E20128729EA5}" dt="2025-12-24T07:01:57.759" v="840" actId="478"/>
      <pc:docMkLst>
        <pc:docMk/>
      </pc:docMkLst>
      <pc:sldChg chg="del">
        <pc:chgData name="Heewoo Han" userId="c66310b4-e29b-4cca-902b-4b1852bcfbda" providerId="ADAL" clId="{FAB402FA-8849-5427-A557-E20128729EA5}" dt="2025-12-24T05:26:31.568" v="337" actId="2696"/>
        <pc:sldMkLst>
          <pc:docMk/>
          <pc:sldMk cId="3687279239" sldId="259"/>
        </pc:sldMkLst>
      </pc:sldChg>
      <pc:sldChg chg="addSp delSp modSp new mod setBg">
        <pc:chgData name="Heewoo Han" userId="c66310b4-e29b-4cca-902b-4b1852bcfbda" providerId="ADAL" clId="{FAB402FA-8849-5427-A557-E20128729EA5}" dt="2025-12-24T05:18:02.392" v="55" actId="27636"/>
        <pc:sldMkLst>
          <pc:docMk/>
          <pc:sldMk cId="1228198617" sldId="260"/>
        </pc:sldMkLst>
        <pc:spChg chg="del">
          <ac:chgData name="Heewoo Han" userId="c66310b4-e29b-4cca-902b-4b1852bcfbda" providerId="ADAL" clId="{FAB402FA-8849-5427-A557-E20128729EA5}" dt="2025-12-24T05:17:44.507" v="47" actId="478"/>
          <ac:spMkLst>
            <pc:docMk/>
            <pc:sldMk cId="1228198617" sldId="260"/>
            <ac:spMk id="2" creationId="{82E7178A-1C30-2DE6-1D72-76AE07203AB2}"/>
          </ac:spMkLst>
        </pc:spChg>
        <pc:spChg chg="mod ord">
          <ac:chgData name="Heewoo Han" userId="c66310b4-e29b-4cca-902b-4b1852bcfbda" providerId="ADAL" clId="{FAB402FA-8849-5427-A557-E20128729EA5}" dt="2025-12-24T05:18:02.392" v="55" actId="27636"/>
          <ac:spMkLst>
            <pc:docMk/>
            <pc:sldMk cId="1228198617" sldId="260"/>
            <ac:spMk id="3" creationId="{7FA6903F-19C6-5487-A6DB-16F19686F296}"/>
          </ac:spMkLst>
        </pc:spChg>
        <pc:spChg chg="add del">
          <ac:chgData name="Heewoo Han" userId="c66310b4-e29b-4cca-902b-4b1852bcfbda" providerId="ADAL" clId="{FAB402FA-8849-5427-A557-E20128729EA5}" dt="2025-12-24T05:16:58.492" v="2" actId="22"/>
          <ac:spMkLst>
            <pc:docMk/>
            <pc:sldMk cId="1228198617" sldId="260"/>
            <ac:spMk id="5" creationId="{0122DB9E-87F4-00C8-4B4F-E01C8AF5D60E}"/>
          </ac:spMkLst>
        </pc:spChg>
        <pc:spChg chg="add">
          <ac:chgData name="Heewoo Han" userId="c66310b4-e29b-4cca-902b-4b1852bcfbda" providerId="ADAL" clId="{FAB402FA-8849-5427-A557-E20128729EA5}" dt="2025-12-24T05:17:52.095" v="49" actId="26606"/>
          <ac:spMkLst>
            <pc:docMk/>
            <pc:sldMk cId="1228198617" sldId="260"/>
            <ac:spMk id="1031" creationId="{A2679492-7988-4050-9056-542444452411}"/>
          </ac:spMkLst>
        </pc:spChg>
        <pc:spChg chg="add">
          <ac:chgData name="Heewoo Han" userId="c66310b4-e29b-4cca-902b-4b1852bcfbda" providerId="ADAL" clId="{FAB402FA-8849-5427-A557-E20128729EA5}" dt="2025-12-24T05:17:52.095" v="49" actId="26606"/>
          <ac:spMkLst>
            <pc:docMk/>
            <pc:sldMk cId="1228198617" sldId="260"/>
            <ac:spMk id="1033" creationId="{B091B163-7D61-4891-ABCF-5C13D9C418D0}"/>
          </ac:spMkLst>
        </pc:spChg>
        <pc:picChg chg="add mod">
          <ac:chgData name="Heewoo Han" userId="c66310b4-e29b-4cca-902b-4b1852bcfbda" providerId="ADAL" clId="{FAB402FA-8849-5427-A557-E20128729EA5}" dt="2025-12-24T05:17:52.095" v="49" actId="26606"/>
          <ac:picMkLst>
            <pc:docMk/>
            <pc:sldMk cId="1228198617" sldId="260"/>
            <ac:picMk id="1026" creationId="{E770E3CB-224E-BCD8-EEDB-675C27923D8A}"/>
          </ac:picMkLst>
        </pc:picChg>
        <pc:cxnChg chg="add">
          <ac:chgData name="Heewoo Han" userId="c66310b4-e29b-4cca-902b-4b1852bcfbda" providerId="ADAL" clId="{FAB402FA-8849-5427-A557-E20128729EA5}" dt="2025-12-24T05:17:52.095" v="49" actId="26606"/>
          <ac:cxnSpMkLst>
            <pc:docMk/>
            <pc:sldMk cId="1228198617" sldId="260"/>
            <ac:cxnSpMk id="1035" creationId="{C49DA8F6-BCC1-4447-B54C-57856834B94B}"/>
          </ac:cxnSpMkLst>
        </pc:cxnChg>
      </pc:sldChg>
      <pc:sldChg chg="modSp new mod">
        <pc:chgData name="Heewoo Han" userId="c66310b4-e29b-4cca-902b-4b1852bcfbda" providerId="ADAL" clId="{FAB402FA-8849-5427-A557-E20128729EA5}" dt="2025-12-24T05:19:29.003" v="223" actId="20577"/>
        <pc:sldMkLst>
          <pc:docMk/>
          <pc:sldMk cId="2108040297" sldId="261"/>
        </pc:sldMkLst>
        <pc:spChg chg="mod">
          <ac:chgData name="Heewoo Han" userId="c66310b4-e29b-4cca-902b-4b1852bcfbda" providerId="ADAL" clId="{FAB402FA-8849-5427-A557-E20128729EA5}" dt="2025-12-24T05:18:54.767" v="129" actId="20577"/>
          <ac:spMkLst>
            <pc:docMk/>
            <pc:sldMk cId="2108040297" sldId="261"/>
            <ac:spMk id="2" creationId="{F06D4287-490D-0074-F9A2-403996F7F449}"/>
          </ac:spMkLst>
        </pc:spChg>
        <pc:spChg chg="mod">
          <ac:chgData name="Heewoo Han" userId="c66310b4-e29b-4cca-902b-4b1852bcfbda" providerId="ADAL" clId="{FAB402FA-8849-5427-A557-E20128729EA5}" dt="2025-12-24T05:19:29.003" v="223" actId="20577"/>
          <ac:spMkLst>
            <pc:docMk/>
            <pc:sldMk cId="2108040297" sldId="261"/>
            <ac:spMk id="3" creationId="{E7B8FE4C-FD1E-2A8F-77F7-589623CC9464}"/>
          </ac:spMkLst>
        </pc:spChg>
      </pc:sldChg>
      <pc:sldChg chg="addSp delSp modSp new mod setBg">
        <pc:chgData name="Heewoo Han" userId="c66310b4-e29b-4cca-902b-4b1852bcfbda" providerId="ADAL" clId="{FAB402FA-8849-5427-A557-E20128729EA5}" dt="2025-12-24T05:21:39.452" v="229" actId="26606"/>
        <pc:sldMkLst>
          <pc:docMk/>
          <pc:sldMk cId="464542931" sldId="262"/>
        </pc:sldMkLst>
        <pc:spChg chg="del">
          <ac:chgData name="Heewoo Han" userId="c66310b4-e29b-4cca-902b-4b1852bcfbda" providerId="ADAL" clId="{FAB402FA-8849-5427-A557-E20128729EA5}" dt="2025-12-24T05:21:27.371" v="225" actId="478"/>
          <ac:spMkLst>
            <pc:docMk/>
            <pc:sldMk cId="464542931" sldId="262"/>
            <ac:spMk id="2" creationId="{A1A8A0D6-EF9F-9DAF-C5FA-A14C180B4B89}"/>
          </ac:spMkLst>
        </pc:spChg>
        <pc:spChg chg="del">
          <ac:chgData name="Heewoo Han" userId="c66310b4-e29b-4cca-902b-4b1852bcfbda" providerId="ADAL" clId="{FAB402FA-8849-5427-A557-E20128729EA5}" dt="2025-12-24T05:21:27.371" v="225" actId="478"/>
          <ac:spMkLst>
            <pc:docMk/>
            <pc:sldMk cId="464542931" sldId="262"/>
            <ac:spMk id="3" creationId="{1622A276-46C8-7B7E-B418-97B3A19238F7}"/>
          </ac:spMkLst>
        </pc:spChg>
        <pc:spChg chg="add">
          <ac:chgData name="Heewoo Han" userId="c66310b4-e29b-4cca-902b-4b1852bcfbda" providerId="ADAL" clId="{FAB402FA-8849-5427-A557-E20128729EA5}" dt="2025-12-24T05:21:39.452" v="229" actId="26606"/>
          <ac:spMkLst>
            <pc:docMk/>
            <pc:sldMk cId="464542931" sldId="262"/>
            <ac:spMk id="10" creationId="{42A4FC2C-047E-45A5-965D-8E1E3BF09BC6}"/>
          </ac:spMkLst>
        </pc:spChg>
        <pc:picChg chg="add mod">
          <ac:chgData name="Heewoo Han" userId="c66310b4-e29b-4cca-902b-4b1852bcfbda" providerId="ADAL" clId="{FAB402FA-8849-5427-A557-E20128729EA5}" dt="2025-12-24T05:21:39.452" v="229" actId="26606"/>
          <ac:picMkLst>
            <pc:docMk/>
            <pc:sldMk cId="464542931" sldId="262"/>
            <ac:picMk id="5" creationId="{0427F4F9-6C3E-0A5E-9794-D2BBF17CB920}"/>
          </ac:picMkLst>
        </pc:picChg>
      </pc:sldChg>
      <pc:sldChg chg="modSp new mod">
        <pc:chgData name="Heewoo Han" userId="c66310b4-e29b-4cca-902b-4b1852bcfbda" providerId="ADAL" clId="{FAB402FA-8849-5427-A557-E20128729EA5}" dt="2025-12-24T05:28:11.501" v="519" actId="403"/>
        <pc:sldMkLst>
          <pc:docMk/>
          <pc:sldMk cId="2148137097" sldId="263"/>
        </pc:sldMkLst>
        <pc:spChg chg="mod">
          <ac:chgData name="Heewoo Han" userId="c66310b4-e29b-4cca-902b-4b1852bcfbda" providerId="ADAL" clId="{FAB402FA-8849-5427-A557-E20128729EA5}" dt="2025-12-24T05:22:38.170" v="271" actId="20577"/>
          <ac:spMkLst>
            <pc:docMk/>
            <pc:sldMk cId="2148137097" sldId="263"/>
            <ac:spMk id="2" creationId="{5DB62AAC-22A1-E363-1D43-8718AC80BA06}"/>
          </ac:spMkLst>
        </pc:spChg>
        <pc:spChg chg="mod">
          <ac:chgData name="Heewoo Han" userId="c66310b4-e29b-4cca-902b-4b1852bcfbda" providerId="ADAL" clId="{FAB402FA-8849-5427-A557-E20128729EA5}" dt="2025-12-24T05:28:11.501" v="519" actId="403"/>
          <ac:spMkLst>
            <pc:docMk/>
            <pc:sldMk cId="2148137097" sldId="263"/>
            <ac:spMk id="3" creationId="{DFBA2FED-3496-BB18-57D4-8CE626F9F5F6}"/>
          </ac:spMkLst>
        </pc:spChg>
      </pc:sldChg>
      <pc:sldChg chg="addSp delSp modSp new mod">
        <pc:chgData name="Heewoo Han" userId="c66310b4-e29b-4cca-902b-4b1852bcfbda" providerId="ADAL" clId="{FAB402FA-8849-5427-A557-E20128729EA5}" dt="2025-12-24T05:26:15.496" v="336" actId="1076"/>
        <pc:sldMkLst>
          <pc:docMk/>
          <pc:sldMk cId="1453325174" sldId="264"/>
        </pc:sldMkLst>
        <pc:spChg chg="del">
          <ac:chgData name="Heewoo Han" userId="c66310b4-e29b-4cca-902b-4b1852bcfbda" providerId="ADAL" clId="{FAB402FA-8849-5427-A557-E20128729EA5}" dt="2025-12-24T05:24:55.671" v="324" actId="931"/>
          <ac:spMkLst>
            <pc:docMk/>
            <pc:sldMk cId="1453325174" sldId="264"/>
            <ac:spMk id="3" creationId="{629F0621-0009-3AB2-FB94-637C12D39D52}"/>
          </ac:spMkLst>
        </pc:spChg>
        <pc:spChg chg="add del mod">
          <ac:chgData name="Heewoo Han" userId="c66310b4-e29b-4cca-902b-4b1852bcfbda" providerId="ADAL" clId="{FAB402FA-8849-5427-A557-E20128729EA5}" dt="2025-12-24T05:26:04.360" v="331"/>
          <ac:spMkLst>
            <pc:docMk/>
            <pc:sldMk cId="1453325174" sldId="264"/>
            <ac:spMk id="7" creationId="{15DDBEC6-7846-6897-FBAF-F43D4C3FBDC7}"/>
          </ac:spMkLst>
        </pc:spChg>
        <pc:picChg chg="add del mod">
          <ac:chgData name="Heewoo Han" userId="c66310b4-e29b-4cca-902b-4b1852bcfbda" providerId="ADAL" clId="{FAB402FA-8849-5427-A557-E20128729EA5}" dt="2025-12-24T05:25:27.607" v="330" actId="478"/>
          <ac:picMkLst>
            <pc:docMk/>
            <pc:sldMk cId="1453325174" sldId="264"/>
            <ac:picMk id="5" creationId="{8B125FC3-7226-D66D-0F65-93AE87F771B6}"/>
          </ac:picMkLst>
        </pc:picChg>
        <pc:picChg chg="add mod">
          <ac:chgData name="Heewoo Han" userId="c66310b4-e29b-4cca-902b-4b1852bcfbda" providerId="ADAL" clId="{FAB402FA-8849-5427-A557-E20128729EA5}" dt="2025-12-24T05:26:15.496" v="336" actId="1076"/>
          <ac:picMkLst>
            <pc:docMk/>
            <pc:sldMk cId="1453325174" sldId="264"/>
            <ac:picMk id="9" creationId="{86217325-BC5D-7085-C605-F39C72077F43}"/>
          </ac:picMkLst>
        </pc:picChg>
      </pc:sldChg>
      <pc:sldChg chg="modSp add mod">
        <pc:chgData name="Heewoo Han" userId="c66310b4-e29b-4cca-902b-4b1852bcfbda" providerId="ADAL" clId="{FAB402FA-8849-5427-A557-E20128729EA5}" dt="2025-12-24T05:28:01.343" v="518" actId="403"/>
        <pc:sldMkLst>
          <pc:docMk/>
          <pc:sldMk cId="3490850497" sldId="265"/>
        </pc:sldMkLst>
        <pc:spChg chg="mod">
          <ac:chgData name="Heewoo Han" userId="c66310b4-e29b-4cca-902b-4b1852bcfbda" providerId="ADAL" clId="{FAB402FA-8849-5427-A557-E20128729EA5}" dt="2025-12-24T05:28:01.343" v="518" actId="403"/>
          <ac:spMkLst>
            <pc:docMk/>
            <pc:sldMk cId="3490850497" sldId="265"/>
            <ac:spMk id="3" creationId="{D5BAEED9-3F29-8E59-407B-7FAF7654A50B}"/>
          </ac:spMkLst>
        </pc:spChg>
      </pc:sldChg>
      <pc:sldChg chg="addSp delSp modSp add mod setBg">
        <pc:chgData name="Heewoo Han" userId="c66310b4-e29b-4cca-902b-4b1852bcfbda" providerId="ADAL" clId="{FAB402FA-8849-5427-A557-E20128729EA5}" dt="2025-12-24T05:33:07.687" v="544" actId="26606"/>
        <pc:sldMkLst>
          <pc:docMk/>
          <pc:sldMk cId="959697463" sldId="266"/>
        </pc:sldMkLst>
        <pc:spChg chg="mod ord">
          <ac:chgData name="Heewoo Han" userId="c66310b4-e29b-4cca-902b-4b1852bcfbda" providerId="ADAL" clId="{FAB402FA-8849-5427-A557-E20128729EA5}" dt="2025-12-24T05:33:07.687" v="544" actId="26606"/>
          <ac:spMkLst>
            <pc:docMk/>
            <pc:sldMk cId="959697463" sldId="266"/>
            <ac:spMk id="2" creationId="{6C89DDE9-1671-F3B2-4150-B69464CF61E6}"/>
          </ac:spMkLst>
        </pc:spChg>
        <pc:spChg chg="add del mod">
          <ac:chgData name="Heewoo Han" userId="c66310b4-e29b-4cca-902b-4b1852bcfbda" providerId="ADAL" clId="{FAB402FA-8849-5427-A557-E20128729EA5}" dt="2025-12-24T05:33:02.102" v="543"/>
          <ac:spMkLst>
            <pc:docMk/>
            <pc:sldMk cId="959697463" sldId="266"/>
            <ac:spMk id="3" creationId="{ECE703C0-3190-B0B6-5A2D-87AA4B32A467}"/>
          </ac:spMkLst>
        </pc:spChg>
        <pc:spChg chg="add">
          <ac:chgData name="Heewoo Han" userId="c66310b4-e29b-4cca-902b-4b1852bcfbda" providerId="ADAL" clId="{FAB402FA-8849-5427-A557-E20128729EA5}" dt="2025-12-24T05:33:07.687" v="544" actId="26606"/>
          <ac:spMkLst>
            <pc:docMk/>
            <pc:sldMk cId="959697463" sldId="266"/>
            <ac:spMk id="2054" creationId="{0E91F5CA-B392-444C-88E3-BF5BAAEBDEB0}"/>
          </ac:spMkLst>
        </pc:spChg>
        <pc:spChg chg="add del">
          <ac:chgData name="Heewoo Han" userId="c66310b4-e29b-4cca-902b-4b1852bcfbda" providerId="ADAL" clId="{FAB402FA-8849-5427-A557-E20128729EA5}" dt="2025-12-24T05:32:57.877" v="541" actId="26606"/>
          <ac:spMkLst>
            <pc:docMk/>
            <pc:sldMk cId="959697463" sldId="266"/>
            <ac:spMk id="2055" creationId="{37C89E4B-3C9F-44B9-8B86-D9E3D112D8EC}"/>
          </ac:spMkLst>
        </pc:spChg>
        <pc:spChg chg="add">
          <ac:chgData name="Heewoo Han" userId="c66310b4-e29b-4cca-902b-4b1852bcfbda" providerId="ADAL" clId="{FAB402FA-8849-5427-A557-E20128729EA5}" dt="2025-12-24T05:33:07.687" v="544" actId="26606"/>
          <ac:spMkLst>
            <pc:docMk/>
            <pc:sldMk cId="959697463" sldId="266"/>
            <ac:spMk id="2056" creationId="{0459807F-B6FA-44D3-9A53-C55B6B56884A}"/>
          </ac:spMkLst>
        </pc:spChg>
        <pc:picChg chg="add mod">
          <ac:chgData name="Heewoo Han" userId="c66310b4-e29b-4cca-902b-4b1852bcfbda" providerId="ADAL" clId="{FAB402FA-8849-5427-A557-E20128729EA5}" dt="2025-12-24T05:33:00.883" v="542"/>
          <ac:picMkLst>
            <pc:docMk/>
            <pc:sldMk cId="959697463" sldId="266"/>
            <ac:picMk id="2050" creationId="{DB090E90-4768-8DE1-6F3B-871CC95FCC12}"/>
          </ac:picMkLst>
        </pc:picChg>
        <pc:picChg chg="add mod">
          <ac:chgData name="Heewoo Han" userId="c66310b4-e29b-4cca-902b-4b1852bcfbda" providerId="ADAL" clId="{FAB402FA-8849-5427-A557-E20128729EA5}" dt="2025-12-24T05:33:07.687" v="544" actId="26606"/>
          <ac:picMkLst>
            <pc:docMk/>
            <pc:sldMk cId="959697463" sldId="266"/>
            <ac:picMk id="2052" creationId="{E9D9E9AE-5F09-A5CF-C6F3-980425D46B8E}"/>
          </ac:picMkLst>
        </pc:picChg>
        <pc:cxnChg chg="add del">
          <ac:chgData name="Heewoo Han" userId="c66310b4-e29b-4cca-902b-4b1852bcfbda" providerId="ADAL" clId="{FAB402FA-8849-5427-A557-E20128729EA5}" dt="2025-12-24T05:32:57.877" v="541" actId="26606"/>
          <ac:cxnSpMkLst>
            <pc:docMk/>
            <pc:sldMk cId="959697463" sldId="266"/>
            <ac:cxnSpMk id="2057" creationId="{AA2EAA10-076F-46BD-8F0F-B9A2FB77A85C}"/>
          </ac:cxnSpMkLst>
        </pc:cxnChg>
        <pc:cxnChg chg="add del">
          <ac:chgData name="Heewoo Han" userId="c66310b4-e29b-4cca-902b-4b1852bcfbda" providerId="ADAL" clId="{FAB402FA-8849-5427-A557-E20128729EA5}" dt="2025-12-24T05:32:57.877" v="541" actId="26606"/>
          <ac:cxnSpMkLst>
            <pc:docMk/>
            <pc:sldMk cId="959697463" sldId="266"/>
            <ac:cxnSpMk id="2059" creationId="{D891E407-403B-4764-86C9-33A56D3BCAA3}"/>
          </ac:cxnSpMkLst>
        </pc:cxnChg>
      </pc:sldChg>
      <pc:sldChg chg="addSp delSp modSp new mod setBg">
        <pc:chgData name="Heewoo Han" userId="c66310b4-e29b-4cca-902b-4b1852bcfbda" providerId="ADAL" clId="{FAB402FA-8849-5427-A557-E20128729EA5}" dt="2025-12-24T05:48:09.334" v="839" actId="20577"/>
        <pc:sldMkLst>
          <pc:docMk/>
          <pc:sldMk cId="4065406594" sldId="267"/>
        </pc:sldMkLst>
        <pc:spChg chg="add del mod ord">
          <ac:chgData name="Heewoo Han" userId="c66310b4-e29b-4cca-902b-4b1852bcfbda" providerId="ADAL" clId="{FAB402FA-8849-5427-A557-E20128729EA5}" dt="2025-12-24T05:36:57.334" v="735" actId="26606"/>
          <ac:spMkLst>
            <pc:docMk/>
            <pc:sldMk cId="4065406594" sldId="267"/>
            <ac:spMk id="2" creationId="{88B80C2D-8125-4CA1-E2A9-945A60CBD6BF}"/>
          </ac:spMkLst>
        </pc:spChg>
        <pc:spChg chg="add del">
          <ac:chgData name="Heewoo Han" userId="c66310b4-e29b-4cca-902b-4b1852bcfbda" providerId="ADAL" clId="{FAB402FA-8849-5427-A557-E20128729EA5}" dt="2025-12-24T05:35:29.347" v="595"/>
          <ac:spMkLst>
            <pc:docMk/>
            <pc:sldMk cId="4065406594" sldId="267"/>
            <ac:spMk id="3" creationId="{FDF66284-F14E-AA5F-0D2C-0485318ABC20}"/>
          </ac:spMkLst>
        </pc:spChg>
        <pc:spChg chg="add del mod">
          <ac:chgData name="Heewoo Han" userId="c66310b4-e29b-4cca-902b-4b1852bcfbda" providerId="ADAL" clId="{FAB402FA-8849-5427-A557-E20128729EA5}" dt="2025-12-24T05:35:45.778" v="620"/>
          <ac:spMkLst>
            <pc:docMk/>
            <pc:sldMk cId="4065406594" sldId="267"/>
            <ac:spMk id="6" creationId="{A8D0E5D2-A05D-05DD-C899-1854F6CE4939}"/>
          </ac:spMkLst>
        </pc:spChg>
        <pc:spChg chg="add mod">
          <ac:chgData name="Heewoo Han" userId="c66310b4-e29b-4cca-902b-4b1852bcfbda" providerId="ADAL" clId="{FAB402FA-8849-5427-A557-E20128729EA5}" dt="2025-12-24T05:48:09.334" v="839" actId="20577"/>
          <ac:spMkLst>
            <pc:docMk/>
            <pc:sldMk cId="4065406594" sldId="267"/>
            <ac:spMk id="7" creationId="{E893E7A1-5C11-1953-54A4-1D1687473998}"/>
          </ac:spMkLst>
        </pc:spChg>
        <pc:spChg chg="add del">
          <ac:chgData name="Heewoo Han" userId="c66310b4-e29b-4cca-902b-4b1852bcfbda" providerId="ADAL" clId="{FAB402FA-8849-5427-A557-E20128729EA5}" dt="2025-12-24T05:35:09.431" v="592" actId="26606"/>
          <ac:spMkLst>
            <pc:docMk/>
            <pc:sldMk cId="4065406594" sldId="267"/>
            <ac:spMk id="10" creationId="{42A4FC2C-047E-45A5-965D-8E1E3BF09BC6}"/>
          </ac:spMkLst>
        </pc:spChg>
        <pc:spChg chg="add">
          <ac:chgData name="Heewoo Han" userId="c66310b4-e29b-4cca-902b-4b1852bcfbda" providerId="ADAL" clId="{FAB402FA-8849-5427-A557-E20128729EA5}" dt="2025-12-24T05:36:57.334" v="735" actId="26606"/>
          <ac:spMkLst>
            <pc:docMk/>
            <pc:sldMk cId="4065406594" sldId="267"/>
            <ac:spMk id="3079" creationId="{04812C46-200A-4DEB-A05E-3ED6C68C2387}"/>
          </ac:spMkLst>
        </pc:spChg>
        <pc:spChg chg="add">
          <ac:chgData name="Heewoo Han" userId="c66310b4-e29b-4cca-902b-4b1852bcfbda" providerId="ADAL" clId="{FAB402FA-8849-5427-A557-E20128729EA5}" dt="2025-12-24T05:36:57.334" v="735" actId="26606"/>
          <ac:spMkLst>
            <pc:docMk/>
            <pc:sldMk cId="4065406594" sldId="267"/>
            <ac:spMk id="3081" creationId="{D1EA859B-E555-4109-94F3-6700E046E008}"/>
          </ac:spMkLst>
        </pc:spChg>
        <pc:picChg chg="add mod">
          <ac:chgData name="Heewoo Han" userId="c66310b4-e29b-4cca-902b-4b1852bcfbda" providerId="ADAL" clId="{FAB402FA-8849-5427-A557-E20128729EA5}" dt="2025-12-24T05:35:10.194" v="594" actId="931"/>
          <ac:picMkLst>
            <pc:docMk/>
            <pc:sldMk cId="4065406594" sldId="267"/>
            <ac:picMk id="5" creationId="{7BE61565-3C14-5173-6719-A9332FA14FA7}"/>
          </ac:picMkLst>
        </pc:picChg>
        <pc:picChg chg="add mod">
          <ac:chgData name="Heewoo Han" userId="c66310b4-e29b-4cca-902b-4b1852bcfbda" providerId="ADAL" clId="{FAB402FA-8849-5427-A557-E20128729EA5}" dt="2025-12-24T05:36:57.334" v="735" actId="26606"/>
          <ac:picMkLst>
            <pc:docMk/>
            <pc:sldMk cId="4065406594" sldId="267"/>
            <ac:picMk id="3074" creationId="{CEE5B277-342F-0E27-1C80-E944118B58DA}"/>
          </ac:picMkLst>
        </pc:picChg>
      </pc:sldChg>
      <pc:sldChg chg="modSp add mod">
        <pc:chgData name="Heewoo Han" userId="c66310b4-e29b-4cca-902b-4b1852bcfbda" providerId="ADAL" clId="{FAB402FA-8849-5427-A557-E20128729EA5}" dt="2025-12-24T05:47:14.745" v="834" actId="20577"/>
        <pc:sldMkLst>
          <pc:docMk/>
          <pc:sldMk cId="3029519766" sldId="268"/>
        </pc:sldMkLst>
        <pc:spChg chg="mod">
          <ac:chgData name="Heewoo Han" userId="c66310b4-e29b-4cca-902b-4b1852bcfbda" providerId="ADAL" clId="{FAB402FA-8849-5427-A557-E20128729EA5}" dt="2025-12-24T05:33:39.944" v="562" actId="20577"/>
          <ac:spMkLst>
            <pc:docMk/>
            <pc:sldMk cId="3029519766" sldId="268"/>
            <ac:spMk id="2" creationId="{EBD2FDF0-FA0D-3B83-7CC8-5056091DBF19}"/>
          </ac:spMkLst>
        </pc:spChg>
        <pc:spChg chg="mod">
          <ac:chgData name="Heewoo Han" userId="c66310b4-e29b-4cca-902b-4b1852bcfbda" providerId="ADAL" clId="{FAB402FA-8849-5427-A557-E20128729EA5}" dt="2025-12-24T05:47:14.745" v="834" actId="20577"/>
          <ac:spMkLst>
            <pc:docMk/>
            <pc:sldMk cId="3029519766" sldId="268"/>
            <ac:spMk id="3" creationId="{8B4CE958-A6FD-9C8B-CF5D-E4B1F513160E}"/>
          </ac:spMkLst>
        </pc:spChg>
      </pc:sldChg>
      <pc:sldChg chg="modSp add mod">
        <pc:chgData name="Heewoo Han" userId="c66310b4-e29b-4cca-902b-4b1852bcfbda" providerId="ADAL" clId="{FAB402FA-8849-5427-A557-E20128729EA5}" dt="2025-12-24T05:38:06.462" v="780" actId="20577"/>
        <pc:sldMkLst>
          <pc:docMk/>
          <pc:sldMk cId="1523986063" sldId="269"/>
        </pc:sldMkLst>
        <pc:spChg chg="mod">
          <ac:chgData name="Heewoo Han" userId="c66310b4-e29b-4cca-902b-4b1852bcfbda" providerId="ADAL" clId="{FAB402FA-8849-5427-A557-E20128729EA5}" dt="2025-12-24T05:37:37.190" v="772" actId="20577"/>
          <ac:spMkLst>
            <pc:docMk/>
            <pc:sldMk cId="1523986063" sldId="269"/>
            <ac:spMk id="2" creationId="{36A5B977-ED60-8A0D-573B-759EF81B8E4F}"/>
          </ac:spMkLst>
        </pc:spChg>
        <pc:spChg chg="mod">
          <ac:chgData name="Heewoo Han" userId="c66310b4-e29b-4cca-902b-4b1852bcfbda" providerId="ADAL" clId="{FAB402FA-8849-5427-A557-E20128729EA5}" dt="2025-12-24T05:38:06.462" v="780" actId="20577"/>
          <ac:spMkLst>
            <pc:docMk/>
            <pc:sldMk cId="1523986063" sldId="269"/>
            <ac:spMk id="3" creationId="{EA816D03-CE12-CE84-094D-F1E5F3DCFEA9}"/>
          </ac:spMkLst>
        </pc:spChg>
      </pc:sldChg>
      <pc:sldChg chg="addSp delSp modSp new mod setBg">
        <pc:chgData name="Heewoo Han" userId="c66310b4-e29b-4cca-902b-4b1852bcfbda" providerId="ADAL" clId="{FAB402FA-8849-5427-A557-E20128729EA5}" dt="2025-12-24T05:41:08.263" v="801" actId="9405"/>
        <pc:sldMkLst>
          <pc:docMk/>
          <pc:sldMk cId="2494527486" sldId="270"/>
        </pc:sldMkLst>
        <pc:spChg chg="add del">
          <ac:chgData name="Heewoo Han" userId="c66310b4-e29b-4cca-902b-4b1852bcfbda" providerId="ADAL" clId="{FAB402FA-8849-5427-A557-E20128729EA5}" dt="2025-12-24T05:41:01.546" v="799" actId="26606"/>
          <ac:spMkLst>
            <pc:docMk/>
            <pc:sldMk cId="2494527486" sldId="270"/>
            <ac:spMk id="2" creationId="{F831EBCC-D125-E2EE-366B-5CD2882DEB81}"/>
          </ac:spMkLst>
        </pc:spChg>
        <pc:spChg chg="del">
          <ac:chgData name="Heewoo Han" userId="c66310b4-e29b-4cca-902b-4b1852bcfbda" providerId="ADAL" clId="{FAB402FA-8849-5427-A557-E20128729EA5}" dt="2025-12-24T05:39:31.911" v="782" actId="931"/>
          <ac:spMkLst>
            <pc:docMk/>
            <pc:sldMk cId="2494527486" sldId="270"/>
            <ac:spMk id="3" creationId="{BC1E9674-D587-7A0F-2A44-3F2E9E8AE2E6}"/>
          </ac:spMkLst>
        </pc:spChg>
        <pc:spChg chg="add del">
          <ac:chgData name="Heewoo Han" userId="c66310b4-e29b-4cca-902b-4b1852bcfbda" providerId="ADAL" clId="{FAB402FA-8849-5427-A557-E20128729EA5}" dt="2025-12-24T05:41:01.546" v="799" actId="26606"/>
          <ac:spMkLst>
            <pc:docMk/>
            <pc:sldMk cId="2494527486" sldId="270"/>
            <ac:spMk id="10" creationId="{42A4FC2C-047E-45A5-965D-8E1E3BF09BC6}"/>
          </ac:spMkLst>
        </pc:spChg>
        <pc:grpChg chg="add del mod">
          <ac:chgData name="Heewoo Han" userId="c66310b4-e29b-4cca-902b-4b1852bcfbda" providerId="ADAL" clId="{FAB402FA-8849-5427-A557-E20128729EA5}" dt="2025-12-24T05:40:31.965" v="794"/>
          <ac:grpSpMkLst>
            <pc:docMk/>
            <pc:sldMk cId="2494527486" sldId="270"/>
            <ac:grpSpMk id="8" creationId="{87453945-7AC9-996C-1B33-65679012BE47}"/>
          </ac:grpSpMkLst>
        </pc:grpChg>
        <pc:grpChg chg="add del mod">
          <ac:chgData name="Heewoo Han" userId="c66310b4-e29b-4cca-902b-4b1852bcfbda" providerId="ADAL" clId="{FAB402FA-8849-5427-A557-E20128729EA5}" dt="2025-12-24T05:40:31.965" v="794"/>
          <ac:grpSpMkLst>
            <pc:docMk/>
            <pc:sldMk cId="2494527486" sldId="270"/>
            <ac:grpSpMk id="9" creationId="{BA470D84-7986-B2B9-77DC-0770284F06DB}"/>
          </ac:grpSpMkLst>
        </pc:grpChg>
        <pc:grpChg chg="add del mod">
          <ac:chgData name="Heewoo Han" userId="c66310b4-e29b-4cca-902b-4b1852bcfbda" providerId="ADAL" clId="{FAB402FA-8849-5427-A557-E20128729EA5}" dt="2025-12-24T05:40:30.788" v="792"/>
          <ac:grpSpMkLst>
            <pc:docMk/>
            <pc:sldMk cId="2494527486" sldId="270"/>
            <ac:grpSpMk id="12" creationId="{B155A246-EC86-C5CC-677A-AAA7E09264CB}"/>
          </ac:grpSpMkLst>
        </pc:grpChg>
        <pc:grpChg chg="mod">
          <ac:chgData name="Heewoo Han" userId="c66310b4-e29b-4cca-902b-4b1852bcfbda" providerId="ADAL" clId="{FAB402FA-8849-5427-A557-E20128729EA5}" dt="2025-12-24T05:40:30.788" v="792"/>
          <ac:grpSpMkLst>
            <pc:docMk/>
            <pc:sldMk cId="2494527486" sldId="270"/>
            <ac:grpSpMk id="13" creationId="{462DC33A-5716-3F7A-CA76-DF5F899A1D0B}"/>
          </ac:grpSpMkLst>
        </pc:grpChg>
        <pc:picChg chg="add mod">
          <ac:chgData name="Heewoo Han" userId="c66310b4-e29b-4cca-902b-4b1852bcfbda" providerId="ADAL" clId="{FAB402FA-8849-5427-A557-E20128729EA5}" dt="2025-12-24T05:41:01.546" v="799" actId="26606"/>
          <ac:picMkLst>
            <pc:docMk/>
            <pc:sldMk cId="2494527486" sldId="270"/>
            <ac:picMk id="5" creationId="{A2211157-F346-D964-413C-C38D3AAC4402}"/>
          </ac:picMkLst>
        </pc:picChg>
        <pc:inkChg chg="add del mod">
          <ac:chgData name="Heewoo Han" userId="c66310b4-e29b-4cca-902b-4b1852bcfbda" providerId="ADAL" clId="{FAB402FA-8849-5427-A557-E20128729EA5}" dt="2025-12-24T05:40:32.441" v="795" actId="9405"/>
          <ac:inkMkLst>
            <pc:docMk/>
            <pc:sldMk cId="2494527486" sldId="270"/>
            <ac:inkMk id="6" creationId="{67463A23-0E16-EE99-7F6A-257957BA834C}"/>
          </ac:inkMkLst>
        </pc:inkChg>
        <pc:inkChg chg="add del mod">
          <ac:chgData name="Heewoo Han" userId="c66310b4-e29b-4cca-902b-4b1852bcfbda" providerId="ADAL" clId="{FAB402FA-8849-5427-A557-E20128729EA5}" dt="2025-12-24T05:40:31.965" v="794"/>
          <ac:inkMkLst>
            <pc:docMk/>
            <pc:sldMk cId="2494527486" sldId="270"/>
            <ac:inkMk id="7" creationId="{7A5EEDA2-D1BD-D6BE-DA74-61851437A73F}"/>
          </ac:inkMkLst>
        </pc:inkChg>
        <pc:inkChg chg="add del mod">
          <ac:chgData name="Heewoo Han" userId="c66310b4-e29b-4cca-902b-4b1852bcfbda" providerId="ADAL" clId="{FAB402FA-8849-5427-A557-E20128729EA5}" dt="2025-12-24T05:40:30.788" v="792"/>
          <ac:inkMkLst>
            <pc:docMk/>
            <pc:sldMk cId="2494527486" sldId="270"/>
            <ac:inkMk id="11" creationId="{226F16DE-67ED-9972-5D8C-B307AC9F960E}"/>
          </ac:inkMkLst>
        </pc:inkChg>
        <pc:inkChg chg="add del">
          <ac:chgData name="Heewoo Han" userId="c66310b4-e29b-4cca-902b-4b1852bcfbda" providerId="ADAL" clId="{FAB402FA-8849-5427-A557-E20128729EA5}" dt="2025-12-24T05:40:58.900" v="797" actId="9405"/>
          <ac:inkMkLst>
            <pc:docMk/>
            <pc:sldMk cId="2494527486" sldId="270"/>
            <ac:inkMk id="14" creationId="{F388E1BA-45E3-546C-9009-2BEB26B6AA47}"/>
          </ac:inkMkLst>
        </pc:inkChg>
        <pc:inkChg chg="add">
          <ac:chgData name="Heewoo Han" userId="c66310b4-e29b-4cca-902b-4b1852bcfbda" providerId="ADAL" clId="{FAB402FA-8849-5427-A557-E20128729EA5}" dt="2025-12-24T05:41:04.652" v="800" actId="9405"/>
          <ac:inkMkLst>
            <pc:docMk/>
            <pc:sldMk cId="2494527486" sldId="270"/>
            <ac:inkMk id="15" creationId="{94005ABD-C0D8-D216-B33A-9F1F61EEF81C}"/>
          </ac:inkMkLst>
        </pc:inkChg>
        <pc:inkChg chg="add">
          <ac:chgData name="Heewoo Han" userId="c66310b4-e29b-4cca-902b-4b1852bcfbda" providerId="ADAL" clId="{FAB402FA-8849-5427-A557-E20128729EA5}" dt="2025-12-24T05:41:08.263" v="801" actId="9405"/>
          <ac:inkMkLst>
            <pc:docMk/>
            <pc:sldMk cId="2494527486" sldId="270"/>
            <ac:inkMk id="16" creationId="{6BD90CB6-BC68-AD03-288F-CC3F649380E3}"/>
          </ac:inkMkLst>
        </pc:inkChg>
      </pc:sldChg>
      <pc:sldChg chg="addSp delSp modSp new mod">
        <pc:chgData name="Heewoo Han" userId="c66310b4-e29b-4cca-902b-4b1852bcfbda" providerId="ADAL" clId="{FAB402FA-8849-5427-A557-E20128729EA5}" dt="2025-12-24T05:42:30.854" v="808" actId="14100"/>
        <pc:sldMkLst>
          <pc:docMk/>
          <pc:sldMk cId="2556929789" sldId="271"/>
        </pc:sldMkLst>
        <pc:spChg chg="del">
          <ac:chgData name="Heewoo Han" userId="c66310b4-e29b-4cca-902b-4b1852bcfbda" providerId="ADAL" clId="{FAB402FA-8849-5427-A557-E20128729EA5}" dt="2025-12-24T05:42:22.330" v="804" actId="931"/>
          <ac:spMkLst>
            <pc:docMk/>
            <pc:sldMk cId="2556929789" sldId="271"/>
            <ac:spMk id="3" creationId="{1592ECE5-D427-B1D8-F77A-A5B3F6A21934}"/>
          </ac:spMkLst>
        </pc:spChg>
        <pc:picChg chg="add mod">
          <ac:chgData name="Heewoo Han" userId="c66310b4-e29b-4cca-902b-4b1852bcfbda" providerId="ADAL" clId="{FAB402FA-8849-5427-A557-E20128729EA5}" dt="2025-12-24T05:42:30.854" v="808" actId="14100"/>
          <ac:picMkLst>
            <pc:docMk/>
            <pc:sldMk cId="2556929789" sldId="271"/>
            <ac:picMk id="6" creationId="{5EF0A444-C750-CFC7-FAC2-57C39BD37C40}"/>
          </ac:picMkLst>
        </pc:picChg>
        <pc:inkChg chg="add">
          <ac:chgData name="Heewoo Han" userId="c66310b4-e29b-4cca-902b-4b1852bcfbda" providerId="ADAL" clId="{FAB402FA-8849-5427-A557-E20128729EA5}" dt="2025-12-24T05:42:10.084" v="803" actId="9405"/>
          <ac:inkMkLst>
            <pc:docMk/>
            <pc:sldMk cId="2556929789" sldId="271"/>
            <ac:inkMk id="4" creationId="{34908360-9C53-1939-6F74-3D77AB216417}"/>
          </ac:inkMkLst>
        </pc:inkChg>
      </pc:sldChg>
      <pc:sldChg chg="delSp modSp new del mod">
        <pc:chgData name="Heewoo Han" userId="c66310b4-e29b-4cca-902b-4b1852bcfbda" providerId="ADAL" clId="{FAB402FA-8849-5427-A557-E20128729EA5}" dt="2025-12-24T05:44:02.849" v="832" actId="2696"/>
        <pc:sldMkLst>
          <pc:docMk/>
          <pc:sldMk cId="360803485" sldId="272"/>
        </pc:sldMkLst>
        <pc:spChg chg="del mod">
          <ac:chgData name="Heewoo Han" userId="c66310b4-e29b-4cca-902b-4b1852bcfbda" providerId="ADAL" clId="{FAB402FA-8849-5427-A557-E20128729EA5}" dt="2025-12-24T05:43:13.258" v="813" actId="478"/>
          <ac:spMkLst>
            <pc:docMk/>
            <pc:sldMk cId="360803485" sldId="272"/>
            <ac:spMk id="2" creationId="{0B44617A-0066-0D9C-0CC4-EF850E180E28}"/>
          </ac:spMkLst>
        </pc:spChg>
        <pc:spChg chg="mod">
          <ac:chgData name="Heewoo Han" userId="c66310b4-e29b-4cca-902b-4b1852bcfbda" providerId="ADAL" clId="{FAB402FA-8849-5427-A557-E20128729EA5}" dt="2025-12-24T05:43:20.899" v="820" actId="403"/>
          <ac:spMkLst>
            <pc:docMk/>
            <pc:sldMk cId="360803485" sldId="272"/>
            <ac:spMk id="4" creationId="{B62316EF-754B-9E04-77B8-4E4B7465F174}"/>
          </ac:spMkLst>
        </pc:spChg>
      </pc:sldChg>
      <pc:sldChg chg="addSp delSp modSp add mod">
        <pc:chgData name="Heewoo Han" userId="c66310b4-e29b-4cca-902b-4b1852bcfbda" providerId="ADAL" clId="{FAB402FA-8849-5427-A557-E20128729EA5}" dt="2025-12-24T07:01:57.759" v="840" actId="478"/>
        <pc:sldMkLst>
          <pc:docMk/>
          <pc:sldMk cId="1719385657" sldId="273"/>
        </pc:sldMkLst>
        <pc:spChg chg="del">
          <ac:chgData name="Heewoo Han" userId="c66310b4-e29b-4cca-902b-4b1852bcfbda" providerId="ADAL" clId="{FAB402FA-8849-5427-A557-E20128729EA5}" dt="2025-12-24T07:01:57.759" v="840" actId="478"/>
          <ac:spMkLst>
            <pc:docMk/>
            <pc:sldMk cId="1719385657" sldId="273"/>
            <ac:spMk id="2" creationId="{9EDDCAB0-CF10-6EEA-EE96-0AD3FCAC5620}"/>
          </ac:spMkLst>
        </pc:spChg>
        <pc:spChg chg="mod">
          <ac:chgData name="Heewoo Han" userId="c66310b4-e29b-4cca-902b-4b1852bcfbda" providerId="ADAL" clId="{FAB402FA-8849-5427-A557-E20128729EA5}" dt="2025-12-24T05:44:00.017" v="831" actId="313"/>
          <ac:spMkLst>
            <pc:docMk/>
            <pc:sldMk cId="1719385657" sldId="273"/>
            <ac:spMk id="3" creationId="{FD3B5BC5-9C19-C57B-1F7B-21D2F0A42E1E}"/>
          </ac:spMkLst>
        </pc:spChg>
        <pc:spChg chg="add mod">
          <ac:chgData name="Heewoo Han" userId="c66310b4-e29b-4cca-902b-4b1852bcfbda" providerId="ADAL" clId="{FAB402FA-8849-5427-A557-E20128729EA5}" dt="2025-12-24T07:01:57.759" v="840" actId="478"/>
          <ac:spMkLst>
            <pc:docMk/>
            <pc:sldMk cId="1719385657" sldId="273"/>
            <ac:spMk id="5" creationId="{74E8ADFD-25B1-8BE5-C5DB-F05C3C90E840}"/>
          </ac:spMkLst>
        </pc:spChg>
      </pc:sldChg>
      <pc:sldChg chg="add">
        <pc:chgData name="Heewoo Han" userId="c66310b4-e29b-4cca-902b-4b1852bcfbda" providerId="ADAL" clId="{FAB402FA-8849-5427-A557-E20128729EA5}" dt="2025-12-24T05:48:03.217" v="838"/>
        <pc:sldMkLst>
          <pc:docMk/>
          <pc:sldMk cId="781604970" sldId="274"/>
        </pc:sldMkLst>
      </pc:sldChg>
      <pc:sldChg chg="addSp delSp add del setBg delDesignElem">
        <pc:chgData name="Heewoo Han" userId="c66310b4-e29b-4cca-902b-4b1852bcfbda" providerId="ADAL" clId="{FAB402FA-8849-5427-A557-E20128729EA5}" dt="2025-12-24T05:48:03.182" v="837"/>
        <pc:sldMkLst>
          <pc:docMk/>
          <pc:sldMk cId="2557644373" sldId="274"/>
        </pc:sldMkLst>
        <pc:spChg chg="add del">
          <ac:chgData name="Heewoo Han" userId="c66310b4-e29b-4cca-902b-4b1852bcfbda" providerId="ADAL" clId="{FAB402FA-8849-5427-A557-E20128729EA5}" dt="2025-12-24T05:48:03.182" v="837"/>
          <ac:spMkLst>
            <pc:docMk/>
            <pc:sldMk cId="2557644373" sldId="274"/>
            <ac:spMk id="3079" creationId="{F1BA25D5-0654-C841-0B04-ED51775C1D09}"/>
          </ac:spMkLst>
        </pc:spChg>
        <pc:spChg chg="add del">
          <ac:chgData name="Heewoo Han" userId="c66310b4-e29b-4cca-902b-4b1852bcfbda" providerId="ADAL" clId="{FAB402FA-8849-5427-A557-E20128729EA5}" dt="2025-12-24T05:48:03.182" v="837"/>
          <ac:spMkLst>
            <pc:docMk/>
            <pc:sldMk cId="2557644373" sldId="274"/>
            <ac:spMk id="3081" creationId="{5B403F62-5AA4-D2A5-8BF2-0AC2150EB2A4}"/>
          </ac:spMkLst>
        </pc:spChg>
      </pc:sldChg>
      <pc:sldChg chg="add del">
        <pc:chgData name="Heewoo Han" userId="c66310b4-e29b-4cca-902b-4b1852bcfbda" providerId="ADAL" clId="{FAB402FA-8849-5427-A557-E20128729EA5}" dt="2025-12-24T05:43:33.304" v="823"/>
        <pc:sldMkLst>
          <pc:docMk/>
          <pc:sldMk cId="2998151593" sldId="274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05:41:04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24575,'56'0'0,"0"0"0,19 0 0,-1 0 0,-22 0 0,-1 0 0,17 0 0,-1 0 0,26 0 0,-2 0 0,8 0 0,-13 0 0,-25 0 0,1 0 0,-11 0 0,-1 0 0,8 0 0,-3 0 0,24 0 0,3 6 0,-16 5 0,18 7 0,-21-5 0,-1-1 0,26 8 0,-21-8 0,-4 0 0,-16 0 0,10 2 0,-45-7 0,4 1 0,-8-3 0,-2-3 0,-5-2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05:41:08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0 24575,'0'28'0,"10"1"0,-1 2 0,10 3 0,-8-20 0,15 21 0,-13-15 0,11 6 0,-13-10 0,-2-7 0,2 2 0,2 2 0,27 16 0,-13-4 0,19 11 0,-27-17 0,-3 0 0,-7-12 0,2 5 0,2-2 0,3 4 0,-1 1 0,0 0 0,-3-3 0,-5 3 0,-9-8 0,-1 7 0,-10-3 0,0 4 0,-14 3 0,5-4 0,-2 1 0,9-3 0,7-4 0,-9 9 0,-7 5 0,-16 11 0,5-2 0,3-6 0,20-14 0,2-1 0,-2 2 0,-1 1 0,-4 4 0,9-9 0,-2-2 0,1-5 0,1-1 0,-17 0 0,-2 0 0,-5 6 0,2 2 0,15 4 0,0 2 0,13-8 0,-5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2-24T05:42:10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19 15949,'-10'-10'0,"1"1"0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89DE-9B61-1948-B916-D20CB6590D5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BC4E-ACD9-9F4C-BC79-F8B92B98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2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89DE-9B61-1948-B916-D20CB6590D5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BC4E-ACD9-9F4C-BC79-F8B92B98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8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89DE-9B61-1948-B916-D20CB6590D5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BC4E-ACD9-9F4C-BC79-F8B92B98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1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89DE-9B61-1948-B916-D20CB6590D5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BC4E-ACD9-9F4C-BC79-F8B92B98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89DE-9B61-1948-B916-D20CB6590D5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BC4E-ACD9-9F4C-BC79-F8B92B98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42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89DE-9B61-1948-B916-D20CB6590D5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BC4E-ACD9-9F4C-BC79-F8B92B98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8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89DE-9B61-1948-B916-D20CB6590D5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BC4E-ACD9-9F4C-BC79-F8B92B98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74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89DE-9B61-1948-B916-D20CB6590D5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BC4E-ACD9-9F4C-BC79-F8B92B98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104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89DE-9B61-1948-B916-D20CB6590D5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BC4E-ACD9-9F4C-BC79-F8B92B98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50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89DE-9B61-1948-B916-D20CB6590D5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BC4E-ACD9-9F4C-BC79-F8B92B98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4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89DE-9B61-1948-B916-D20CB6590D5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FBC4E-ACD9-9F4C-BC79-F8B92B98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C4B389DE-9B61-1948-B916-D20CB6590D5E}" type="datetimeFigureOut">
              <a:rPr lang="en-US" smtClean="0"/>
              <a:t>12/24/25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023FBC4E-ACD9-9F4C-BC79-F8B92B98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626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customXml" Target="../ink/ink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01062-9B1F-347D-1374-A26332776A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618262-637C-B156-2D36-D6865D569C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group of colorful letters&#10;&#10;AI-generated content may be incorrect.">
            <a:extLst>
              <a:ext uri="{FF2B5EF4-FFF2-40B4-BE49-F238E27FC236}">
                <a16:creationId xmlns:a16="http://schemas.microsoft.com/office/drawing/2014/main" id="{0FAC717B-F2EB-5A08-8C31-251FD5F4D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90701" y="-33454"/>
            <a:ext cx="15773401" cy="692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369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he heavily burned buildings of Wang Fuk Court. Photo: Elson Li">
            <a:extLst>
              <a:ext uri="{FF2B5EF4-FFF2-40B4-BE49-F238E27FC236}">
                <a16:creationId xmlns:a16="http://schemas.microsoft.com/office/drawing/2014/main" id="{CEE5B277-342F-0E27-1C80-E944118B58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" r="3531" b="-1"/>
          <a:stretch>
            <a:fillRect/>
          </a:stretch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B80C2D-8125-4CA1-E2A9-945A60CBD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2.  Jesus Is Man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893E7A1-5C11-1953-54A4-1D1687473998}"/>
              </a:ext>
            </a:extLst>
          </p:cNvPr>
          <p:cNvSpPr txBox="1">
            <a:spLocks/>
          </p:cNvSpPr>
          <p:nvPr/>
        </p:nvSpPr>
        <p:spPr>
          <a:xfrm>
            <a:off x="838200" y="2223187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Humanity is valuable </a:t>
            </a:r>
          </a:p>
          <a:p>
            <a:r>
              <a:rPr lang="en-US" sz="3200" dirty="0"/>
              <a:t>God knows what human beings go through </a:t>
            </a:r>
          </a:p>
        </p:txBody>
      </p:sp>
    </p:spTree>
    <p:extLst>
      <p:ext uri="{BB962C8B-B14F-4D97-AF65-F5344CB8AC3E}">
        <p14:creationId xmlns:p14="http://schemas.microsoft.com/office/powerpoint/2010/main" val="4065406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8F4AD9-BA72-F9C2-589C-728BCA34E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15CC908B-0A1E-D80D-5A8C-C61156CD4D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074" name="Picture 2" descr="The heavily burned buildings of Wang Fuk Court. Photo: Elson Li">
            <a:extLst>
              <a:ext uri="{FF2B5EF4-FFF2-40B4-BE49-F238E27FC236}">
                <a16:creationId xmlns:a16="http://schemas.microsoft.com/office/drawing/2014/main" id="{EDEB5E6B-CC70-DA89-A162-B414F677C5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" r="3531" b="-1"/>
          <a:stretch>
            <a:fillRect/>
          </a:stretch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>
            <a:extLst>
              <a:ext uri="{FF2B5EF4-FFF2-40B4-BE49-F238E27FC236}">
                <a16:creationId xmlns:a16="http://schemas.microsoft.com/office/drawing/2014/main" id="{5168C32B-9AC1-1351-CC97-E0D0188C5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E5892-5D20-D66B-4C14-1355EFBAA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2.  Jesus Is Man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0AFC74-A6E8-B432-54B6-E154BC7C2146}"/>
              </a:ext>
            </a:extLst>
          </p:cNvPr>
          <p:cNvSpPr txBox="1">
            <a:spLocks/>
          </p:cNvSpPr>
          <p:nvPr/>
        </p:nvSpPr>
        <p:spPr>
          <a:xfrm>
            <a:off x="838200" y="2223187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Humanity is valuable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God knows what human beings go through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God can be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our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representative </a:t>
            </a:r>
          </a:p>
        </p:txBody>
      </p:sp>
    </p:spTree>
    <p:extLst>
      <p:ext uri="{BB962C8B-B14F-4D97-AF65-F5344CB8AC3E}">
        <p14:creationId xmlns:p14="http://schemas.microsoft.com/office/powerpoint/2010/main" val="781604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D6895-D651-365D-4B91-D944AD6FE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5B977-ED60-8A0D-573B-759EF81B8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Jesus Came to Save 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16D03-CE12-CE84-094D-F1E5F3DCF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21 She will give birth to a son, and you are to give him the name Jesus, because he will save his people from their sins.”</a:t>
            </a:r>
          </a:p>
        </p:txBody>
      </p:sp>
    </p:spTree>
    <p:extLst>
      <p:ext uri="{BB962C8B-B14F-4D97-AF65-F5344CB8AC3E}">
        <p14:creationId xmlns:p14="http://schemas.microsoft.com/office/powerpoint/2010/main" val="1523986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standing in front of a building&#10;&#10;AI-generated content may be incorrect.">
            <a:extLst>
              <a:ext uri="{FF2B5EF4-FFF2-40B4-BE49-F238E27FC236}">
                <a16:creationId xmlns:a16="http://schemas.microsoft.com/office/drawing/2014/main" id="{A2211157-F346-D964-413C-C38D3AAC44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2501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4005ABD-C0D8-D216-B33A-9F1F61EEF81C}"/>
                  </a:ext>
                </a:extLst>
              </p14:cNvPr>
              <p14:cNvContentPartPr/>
              <p14:nvPr/>
            </p14:nvContentPartPr>
            <p14:xfrm>
              <a:off x="6576930" y="1096860"/>
              <a:ext cx="722520" cy="55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4005ABD-C0D8-D216-B33A-9F1F61EEF8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67930" y="1087860"/>
                <a:ext cx="7401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BD90CB6-BC68-AD03-288F-CC3F649380E3}"/>
                  </a:ext>
                </a:extLst>
              </p14:cNvPr>
              <p14:cNvContentPartPr/>
              <p14:nvPr/>
            </p14:nvContentPartPr>
            <p14:xfrm>
              <a:off x="7165890" y="952860"/>
              <a:ext cx="190080" cy="3124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BD90CB6-BC68-AD03-288F-CC3F649380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56890" y="943860"/>
                <a:ext cx="207720" cy="33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4527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3E6B1-2EB3-0A09-029C-2AADF3426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group of crosses in the sun&#10;&#10;AI-generated content may be incorrect.">
            <a:extLst>
              <a:ext uri="{FF2B5EF4-FFF2-40B4-BE49-F238E27FC236}">
                <a16:creationId xmlns:a16="http://schemas.microsoft.com/office/drawing/2014/main" id="{5EF0A444-C750-CFC7-FAC2-57C39BD37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914400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908360-9C53-1939-6F74-3D77AB216417}"/>
                  </a:ext>
                </a:extLst>
              </p14:cNvPr>
              <p14:cNvContentPartPr/>
              <p14:nvPr/>
            </p14:nvContentPartPr>
            <p14:xfrm>
              <a:off x="5444280" y="3822175"/>
              <a:ext cx="6840" cy="6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908360-9C53-1939-6F74-3D77AB2164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5280" y="3813175"/>
                <a:ext cx="24480" cy="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6929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CEC98-CE31-7446-347E-BA1FF6146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B5BC5-9C19-C57B-1F7B-21D2F0A42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“Joy to the world; the Lord is come; </a:t>
            </a:r>
          </a:p>
          <a:p>
            <a:pPr marL="0" indent="0" algn="ctr">
              <a:buNone/>
            </a:pPr>
            <a:r>
              <a:rPr lang="en-US" sz="4000" dirty="0"/>
              <a:t>Let earth receive her King.  </a:t>
            </a:r>
          </a:p>
          <a:p>
            <a:pPr marL="0" indent="0" algn="ctr">
              <a:buNone/>
            </a:pPr>
            <a:r>
              <a:rPr lang="en-US" sz="4000" dirty="0"/>
              <a:t>Let every heart prepare him room, </a:t>
            </a:r>
          </a:p>
          <a:p>
            <a:pPr marL="0" indent="0" algn="ctr">
              <a:buNone/>
            </a:pPr>
            <a:r>
              <a:rPr lang="en-US" sz="4000" dirty="0"/>
              <a:t>and heaven and nature sing…” </a:t>
            </a:r>
            <a:endParaRPr lang="en-HK" sz="4000" dirty="0"/>
          </a:p>
          <a:p>
            <a:pPr marL="0" indent="0" algn="ctr">
              <a:buNone/>
            </a:pPr>
            <a:endParaRPr lang="en-US" sz="40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E8ADFD-25B1-8BE5-C5DB-F05C3C90E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85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even Stories Press">
            <a:extLst>
              <a:ext uri="{FF2B5EF4-FFF2-40B4-BE49-F238E27FC236}">
                <a16:creationId xmlns:a16="http://schemas.microsoft.com/office/drawing/2014/main" id="{E770E3CB-224E-BCD8-EEDB-675C27923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143" y="351521"/>
            <a:ext cx="5221625" cy="615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6903F-19C6-5487-A6DB-16F19686F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351522"/>
            <a:ext cx="4434721" cy="6004828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>
                    <a:alpha val="80000"/>
                  </a:schemeClr>
                </a:solidFill>
              </a:rPr>
              <a:t>"Jesus was not conceived via the Holy Spirit... the Church, not knowing how to handle the death of Jesus, this idea [the virgin birth] had to be presented. It is the ultra-fabrication”</a:t>
            </a:r>
            <a:r>
              <a:rPr lang="en-HK" sz="3600" dirty="0">
                <a:solidFill>
                  <a:schemeClr val="tx1">
                    <a:alpha val="80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HK" sz="3600" dirty="0">
                <a:solidFill>
                  <a:schemeClr val="tx1">
                    <a:alpha val="80000"/>
                  </a:schemeClr>
                </a:solidFill>
              </a:rPr>
              <a:t>- Paul Verhoeven, </a:t>
            </a:r>
            <a:r>
              <a:rPr lang="en-HK" sz="3600" i="1" dirty="0">
                <a:solidFill>
                  <a:schemeClr val="tx1">
                    <a:alpha val="80000"/>
                  </a:schemeClr>
                </a:solidFill>
              </a:rPr>
              <a:t>Jesus of Nazareth </a:t>
            </a:r>
            <a:endParaRPr lang="en-US" sz="36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19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D4287-490D-0074-F9A2-403996F7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Immanuel, God with 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8FE4C-FD1E-2A8F-77F7-589623CC9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dirty="0"/>
              <a:t> Jesus Is God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/>
              <a:t> Jesus Is Man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/>
              <a:t> Jesus Came to Save</a:t>
            </a:r>
          </a:p>
        </p:txBody>
      </p:sp>
    </p:spTree>
    <p:extLst>
      <p:ext uri="{BB962C8B-B14F-4D97-AF65-F5344CB8AC3E}">
        <p14:creationId xmlns:p14="http://schemas.microsoft.com/office/powerpoint/2010/main" val="210804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nativity scene with statues&#10;&#10;AI-generated content may be incorrect.">
            <a:extLst>
              <a:ext uri="{FF2B5EF4-FFF2-40B4-BE49-F238E27FC236}">
                <a16:creationId xmlns:a16="http://schemas.microsoft.com/office/drawing/2014/main" id="{0427F4F9-6C3E-0A5E-9794-D2BBF17CB92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251" b="349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4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62AAC-22A1-E363-1D43-8718AC80B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Jesus Is God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A2FED-3496-BB18-57D4-8CE626F9F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Virgin birth tells us </a:t>
            </a:r>
            <a:r>
              <a:rPr lang="en-US" sz="4000" i="1" dirty="0"/>
              <a:t>God </a:t>
            </a:r>
            <a:r>
              <a:rPr lang="en-US" sz="4000" dirty="0"/>
              <a:t>became a human being </a:t>
            </a:r>
          </a:p>
        </p:txBody>
      </p:sp>
    </p:spTree>
    <p:extLst>
      <p:ext uri="{BB962C8B-B14F-4D97-AF65-F5344CB8AC3E}">
        <p14:creationId xmlns:p14="http://schemas.microsoft.com/office/powerpoint/2010/main" val="2148137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560B6-AB34-1159-C549-E740FE0BE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comic strip of a cartoon&#10;&#10;AI-generated content may be incorrect.">
            <a:extLst>
              <a:ext uri="{FF2B5EF4-FFF2-40B4-BE49-F238E27FC236}">
                <a16:creationId xmlns:a16="http://schemas.microsoft.com/office/drawing/2014/main" id="{86217325-BC5D-7085-C605-F39C72077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3423" y="0"/>
            <a:ext cx="5465153" cy="6914753"/>
          </a:xfrm>
        </p:spPr>
      </p:pic>
    </p:spTree>
    <p:extLst>
      <p:ext uri="{BB962C8B-B14F-4D97-AF65-F5344CB8AC3E}">
        <p14:creationId xmlns:p14="http://schemas.microsoft.com/office/powerpoint/2010/main" val="1453325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F5FF9-9E8B-C071-F0DE-86C22EA8E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92AB0-270C-9BB5-1850-29A642D98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Jesus Is God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AEED9-3F29-8E59-407B-7FAF7654A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Virgin birth tells us </a:t>
            </a:r>
            <a:r>
              <a:rPr lang="en-US" sz="4000" i="1" dirty="0"/>
              <a:t>God </a:t>
            </a:r>
            <a:r>
              <a:rPr lang="en-US" sz="4000" dirty="0"/>
              <a:t>became a human being </a:t>
            </a:r>
          </a:p>
          <a:p>
            <a:pPr lvl="1"/>
            <a:r>
              <a:rPr lang="en-US" sz="3600" dirty="0"/>
              <a:t>Jesus claimed to be God!</a:t>
            </a:r>
          </a:p>
          <a:p>
            <a:pPr lvl="1"/>
            <a:r>
              <a:rPr lang="en-US" sz="3600" dirty="0"/>
              <a:t>His disciples believed him to be God </a:t>
            </a:r>
          </a:p>
          <a:p>
            <a:r>
              <a:rPr lang="en-US" sz="4000" dirty="0"/>
              <a:t>Find out more!  (Join us at CE on Jan 17</a:t>
            </a:r>
            <a:r>
              <a:rPr lang="en-US" sz="4000" baseline="30000" dirty="0"/>
              <a:t>th</a:t>
            </a:r>
            <a:r>
              <a:rPr lang="en-US" sz="4000" dirty="0"/>
              <a:t>) </a:t>
            </a:r>
          </a:p>
          <a:p>
            <a:pPr lvl="1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085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5A9E5C-F917-A0D0-4E1F-ADF3AE199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4" name="Rectangle 2053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Rectangle 2055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89DDE9-1671-F3B2-4150-B69464CF6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2.  Jesus Is Man</a:t>
            </a:r>
          </a:p>
        </p:txBody>
      </p:sp>
      <p:pic>
        <p:nvPicPr>
          <p:cNvPr id="2052" name="Picture 4" descr="12-week ultrasound scan in pregnancy | Raising Children Network">
            <a:extLst>
              <a:ext uri="{FF2B5EF4-FFF2-40B4-BE49-F238E27FC236}">
                <a16:creationId xmlns:a16="http://schemas.microsoft.com/office/drawing/2014/main" id="{E9D9E9AE-5F09-A5CF-C6F3-980425D46B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1" b="235"/>
          <a:stretch>
            <a:fillRect/>
          </a:stretch>
        </p:blipFill>
        <p:spPr bwMode="auto"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697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CCA406-9717-7660-1CFA-0F0922030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2FDF0-FA0D-3B83-7CC8-5056091DB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Jesus Is 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CE958-A6FD-9C8B-CF5D-E4B1F5131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Humanity is invaluable </a:t>
            </a:r>
          </a:p>
        </p:txBody>
      </p:sp>
    </p:spTree>
    <p:extLst>
      <p:ext uri="{BB962C8B-B14F-4D97-AF65-F5344CB8AC3E}">
        <p14:creationId xmlns:p14="http://schemas.microsoft.com/office/powerpoint/2010/main" val="3029519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</TotalTime>
  <Words>233</Words>
  <Application>Microsoft Macintosh PowerPoint</Application>
  <PresentationFormat>Widescreen</PresentationFormat>
  <Paragraphs>29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Immanuel, God with Us </vt:lpstr>
      <vt:lpstr>PowerPoint Presentation</vt:lpstr>
      <vt:lpstr>1.  Jesus Is God </vt:lpstr>
      <vt:lpstr>PowerPoint Presentation</vt:lpstr>
      <vt:lpstr>1.  Jesus Is God </vt:lpstr>
      <vt:lpstr>2.  Jesus Is Man</vt:lpstr>
      <vt:lpstr>2.  Jesus Is Man</vt:lpstr>
      <vt:lpstr>2.  Jesus Is Man </vt:lpstr>
      <vt:lpstr>2.  Jesus Is Man </vt:lpstr>
      <vt:lpstr>3.  Jesus Came to Save Us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Heewoo Han</dc:creator>
  <cp:lastModifiedBy>Heewoo Han</cp:lastModifiedBy>
  <cp:revision>1</cp:revision>
  <dcterms:created xsi:type="dcterms:W3CDTF">2025-12-19T05:11:36Z</dcterms:created>
  <dcterms:modified xsi:type="dcterms:W3CDTF">2025-12-24T07:02:07Z</dcterms:modified>
</cp:coreProperties>
</file>