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11"/>
    <p:restoredTop sz="94656"/>
  </p:normalViewPr>
  <p:slideViewPr>
    <p:cSldViewPr snapToGrid="0">
      <p:cViewPr varScale="1">
        <p:scale>
          <a:sx n="68" d="100"/>
          <a:sy n="68" d="100"/>
        </p:scale>
        <p:origin x="248" y="2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B67A47-E26A-F141-9AA7-52CB22A32721}" type="doc">
      <dgm:prSet loTypeId="urn:microsoft.com/office/officeart/2005/8/layout/cycle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ED1D7F5-CA68-A440-BC44-A1E22EE6FB91}">
      <dgm:prSet phldrT="[Text]"/>
      <dgm:spPr/>
      <dgm:t>
        <a:bodyPr/>
        <a:lstStyle/>
        <a:p>
          <a:r>
            <a:rPr lang="en-GB" dirty="0"/>
            <a:t>Banishment</a:t>
          </a:r>
        </a:p>
      </dgm:t>
    </dgm:pt>
    <dgm:pt modelId="{8A77F8EE-AEE5-A148-A3DB-73AD0E3B863F}" type="parTrans" cxnId="{79108E1E-578D-EA46-A36A-22B4B483860D}">
      <dgm:prSet/>
      <dgm:spPr/>
      <dgm:t>
        <a:bodyPr/>
        <a:lstStyle/>
        <a:p>
          <a:endParaRPr lang="en-GB"/>
        </a:p>
      </dgm:t>
    </dgm:pt>
    <dgm:pt modelId="{B9ACE833-73AA-E14F-9A51-688C5882605D}" type="sibTrans" cxnId="{79108E1E-578D-EA46-A36A-22B4B483860D}">
      <dgm:prSet/>
      <dgm:spPr/>
      <dgm:t>
        <a:bodyPr/>
        <a:lstStyle/>
        <a:p>
          <a:endParaRPr lang="en-GB"/>
        </a:p>
      </dgm:t>
    </dgm:pt>
    <dgm:pt modelId="{CE29BA96-535D-694A-84F6-7937BF54AC87}">
      <dgm:prSet phldrT="[Text]"/>
      <dgm:spPr/>
      <dgm:t>
        <a:bodyPr/>
        <a:lstStyle/>
        <a:p>
          <a:r>
            <a:rPr lang="en-GB" dirty="0"/>
            <a:t>Crying Out</a:t>
          </a:r>
        </a:p>
      </dgm:t>
    </dgm:pt>
    <dgm:pt modelId="{27B5D712-6FD4-4343-9564-4E9E1CFD3C28}" type="parTrans" cxnId="{40CB93FA-8C62-D547-9779-35113ACE7BA5}">
      <dgm:prSet/>
      <dgm:spPr/>
      <dgm:t>
        <a:bodyPr/>
        <a:lstStyle/>
        <a:p>
          <a:endParaRPr lang="en-GB"/>
        </a:p>
      </dgm:t>
    </dgm:pt>
    <dgm:pt modelId="{C76D8D80-49E5-D146-8F36-963FAD5500BC}" type="sibTrans" cxnId="{40CB93FA-8C62-D547-9779-35113ACE7BA5}">
      <dgm:prSet/>
      <dgm:spPr/>
      <dgm:t>
        <a:bodyPr/>
        <a:lstStyle/>
        <a:p>
          <a:endParaRPr lang="en-GB"/>
        </a:p>
      </dgm:t>
    </dgm:pt>
    <dgm:pt modelId="{DD5D18EE-EF34-FD4F-8C3B-3B6AE2DEE378}">
      <dgm:prSet phldrT="[Text]"/>
      <dgm:spPr/>
      <dgm:t>
        <a:bodyPr/>
        <a:lstStyle/>
        <a:p>
          <a:r>
            <a:rPr lang="en-GB" dirty="0"/>
            <a:t>Deliverer</a:t>
          </a:r>
        </a:p>
      </dgm:t>
    </dgm:pt>
    <dgm:pt modelId="{F2733CD8-2168-AE42-A6D9-A09FC39CE671}" type="parTrans" cxnId="{FC0F28E0-0D71-9A4E-A5A0-3295A7385D95}">
      <dgm:prSet/>
      <dgm:spPr/>
      <dgm:t>
        <a:bodyPr/>
        <a:lstStyle/>
        <a:p>
          <a:endParaRPr lang="en-GB"/>
        </a:p>
      </dgm:t>
    </dgm:pt>
    <dgm:pt modelId="{F8D16276-CCDA-2946-9C2C-1018C87F3CAB}" type="sibTrans" cxnId="{FC0F28E0-0D71-9A4E-A5A0-3295A7385D95}">
      <dgm:prSet/>
      <dgm:spPr/>
      <dgm:t>
        <a:bodyPr/>
        <a:lstStyle/>
        <a:p>
          <a:endParaRPr lang="en-GB"/>
        </a:p>
      </dgm:t>
    </dgm:pt>
    <dgm:pt modelId="{3740DE4A-7462-3F41-A7E9-83A5798FFE93}">
      <dgm:prSet phldrT="[Text]"/>
      <dgm:spPr/>
      <dgm:t>
        <a:bodyPr/>
        <a:lstStyle/>
        <a:p>
          <a:r>
            <a:rPr lang="en-GB" dirty="0"/>
            <a:t>Apostasy</a:t>
          </a:r>
        </a:p>
      </dgm:t>
    </dgm:pt>
    <dgm:pt modelId="{BEA12D97-A75D-1B45-9370-898C6FDF3374}" type="parTrans" cxnId="{2817A011-BA94-8744-8F4D-534732AC093F}">
      <dgm:prSet/>
      <dgm:spPr/>
      <dgm:t>
        <a:bodyPr/>
        <a:lstStyle/>
        <a:p>
          <a:endParaRPr lang="en-GB"/>
        </a:p>
      </dgm:t>
    </dgm:pt>
    <dgm:pt modelId="{942CAAE7-9892-FE40-802C-F4CC4F1BB179}" type="sibTrans" cxnId="{2817A011-BA94-8744-8F4D-534732AC093F}">
      <dgm:prSet/>
      <dgm:spPr/>
      <dgm:t>
        <a:bodyPr/>
        <a:lstStyle/>
        <a:p>
          <a:endParaRPr lang="en-GB"/>
        </a:p>
      </dgm:t>
    </dgm:pt>
    <dgm:pt modelId="{E9D777E6-A435-E24B-8C41-0F07804380CD}" type="pres">
      <dgm:prSet presAssocID="{D9B67A47-E26A-F141-9AA7-52CB22A32721}" presName="cycle" presStyleCnt="0">
        <dgm:presLayoutVars>
          <dgm:dir/>
          <dgm:resizeHandles val="exact"/>
        </dgm:presLayoutVars>
      </dgm:prSet>
      <dgm:spPr/>
    </dgm:pt>
    <dgm:pt modelId="{3107886F-5407-4948-9F57-4C19F8CD565E}" type="pres">
      <dgm:prSet presAssocID="{3ED1D7F5-CA68-A440-BC44-A1E22EE6FB91}" presName="dummy" presStyleCnt="0"/>
      <dgm:spPr/>
    </dgm:pt>
    <dgm:pt modelId="{001F1C18-6831-A344-AE93-03DC4E03B108}" type="pres">
      <dgm:prSet presAssocID="{3ED1D7F5-CA68-A440-BC44-A1E22EE6FB91}" presName="node" presStyleLbl="revTx" presStyleIdx="0" presStyleCnt="4">
        <dgm:presLayoutVars>
          <dgm:bulletEnabled val="1"/>
        </dgm:presLayoutVars>
      </dgm:prSet>
      <dgm:spPr/>
    </dgm:pt>
    <dgm:pt modelId="{538985A5-244E-2140-9410-6DF9BAD919AD}" type="pres">
      <dgm:prSet presAssocID="{B9ACE833-73AA-E14F-9A51-688C5882605D}" presName="sibTrans" presStyleLbl="node1" presStyleIdx="0" presStyleCnt="4"/>
      <dgm:spPr/>
    </dgm:pt>
    <dgm:pt modelId="{708FD41E-207D-F443-B258-3848793B2457}" type="pres">
      <dgm:prSet presAssocID="{CE29BA96-535D-694A-84F6-7937BF54AC87}" presName="dummy" presStyleCnt="0"/>
      <dgm:spPr/>
    </dgm:pt>
    <dgm:pt modelId="{D3F9C69E-AAF0-B145-9D24-661C33047256}" type="pres">
      <dgm:prSet presAssocID="{CE29BA96-535D-694A-84F6-7937BF54AC87}" presName="node" presStyleLbl="revTx" presStyleIdx="1" presStyleCnt="4">
        <dgm:presLayoutVars>
          <dgm:bulletEnabled val="1"/>
        </dgm:presLayoutVars>
      </dgm:prSet>
      <dgm:spPr/>
    </dgm:pt>
    <dgm:pt modelId="{E5DA3297-1B43-C244-9E7A-0E1FD94AE32B}" type="pres">
      <dgm:prSet presAssocID="{C76D8D80-49E5-D146-8F36-963FAD5500BC}" presName="sibTrans" presStyleLbl="node1" presStyleIdx="1" presStyleCnt="4"/>
      <dgm:spPr/>
    </dgm:pt>
    <dgm:pt modelId="{2DD5662C-B0C9-8945-818E-40B13ED78207}" type="pres">
      <dgm:prSet presAssocID="{DD5D18EE-EF34-FD4F-8C3B-3B6AE2DEE378}" presName="dummy" presStyleCnt="0"/>
      <dgm:spPr/>
    </dgm:pt>
    <dgm:pt modelId="{7FBC616D-94C7-5042-8FFA-39CF5794C160}" type="pres">
      <dgm:prSet presAssocID="{DD5D18EE-EF34-FD4F-8C3B-3B6AE2DEE378}" presName="node" presStyleLbl="revTx" presStyleIdx="2" presStyleCnt="4">
        <dgm:presLayoutVars>
          <dgm:bulletEnabled val="1"/>
        </dgm:presLayoutVars>
      </dgm:prSet>
      <dgm:spPr/>
    </dgm:pt>
    <dgm:pt modelId="{C33A8C24-1EA1-C74D-A936-3E9DF581F54A}" type="pres">
      <dgm:prSet presAssocID="{F8D16276-CCDA-2946-9C2C-1018C87F3CAB}" presName="sibTrans" presStyleLbl="node1" presStyleIdx="2" presStyleCnt="4"/>
      <dgm:spPr/>
    </dgm:pt>
    <dgm:pt modelId="{4FDCC63F-B677-F046-9877-9D93113DC3E1}" type="pres">
      <dgm:prSet presAssocID="{3740DE4A-7462-3F41-A7E9-83A5798FFE93}" presName="dummy" presStyleCnt="0"/>
      <dgm:spPr/>
    </dgm:pt>
    <dgm:pt modelId="{CF0937B0-2854-1F46-8B73-4BED1E1FA82A}" type="pres">
      <dgm:prSet presAssocID="{3740DE4A-7462-3F41-A7E9-83A5798FFE93}" presName="node" presStyleLbl="revTx" presStyleIdx="3" presStyleCnt="4">
        <dgm:presLayoutVars>
          <dgm:bulletEnabled val="1"/>
        </dgm:presLayoutVars>
      </dgm:prSet>
      <dgm:spPr/>
    </dgm:pt>
    <dgm:pt modelId="{9DF0AE27-E157-B149-9ECF-52224C5F4241}" type="pres">
      <dgm:prSet presAssocID="{942CAAE7-9892-FE40-802C-F4CC4F1BB179}" presName="sibTrans" presStyleLbl="node1" presStyleIdx="3" presStyleCnt="4"/>
      <dgm:spPr/>
    </dgm:pt>
  </dgm:ptLst>
  <dgm:cxnLst>
    <dgm:cxn modelId="{2817A011-BA94-8744-8F4D-534732AC093F}" srcId="{D9B67A47-E26A-F141-9AA7-52CB22A32721}" destId="{3740DE4A-7462-3F41-A7E9-83A5798FFE93}" srcOrd="3" destOrd="0" parTransId="{BEA12D97-A75D-1B45-9370-898C6FDF3374}" sibTransId="{942CAAE7-9892-FE40-802C-F4CC4F1BB179}"/>
    <dgm:cxn modelId="{79108E1E-578D-EA46-A36A-22B4B483860D}" srcId="{D9B67A47-E26A-F141-9AA7-52CB22A32721}" destId="{3ED1D7F5-CA68-A440-BC44-A1E22EE6FB91}" srcOrd="0" destOrd="0" parTransId="{8A77F8EE-AEE5-A148-A3DB-73AD0E3B863F}" sibTransId="{B9ACE833-73AA-E14F-9A51-688C5882605D}"/>
    <dgm:cxn modelId="{1815CB20-4345-F247-8600-6B784BD38B75}" type="presOf" srcId="{DD5D18EE-EF34-FD4F-8C3B-3B6AE2DEE378}" destId="{7FBC616D-94C7-5042-8FFA-39CF5794C160}" srcOrd="0" destOrd="0" presId="urn:microsoft.com/office/officeart/2005/8/layout/cycle1"/>
    <dgm:cxn modelId="{C76BD538-1FC7-CA45-8BD6-C587E1C2B5C9}" type="presOf" srcId="{3740DE4A-7462-3F41-A7E9-83A5798FFE93}" destId="{CF0937B0-2854-1F46-8B73-4BED1E1FA82A}" srcOrd="0" destOrd="0" presId="urn:microsoft.com/office/officeart/2005/8/layout/cycle1"/>
    <dgm:cxn modelId="{02580D4F-4AF3-B14E-BE9A-3F9598DD9EDD}" type="presOf" srcId="{942CAAE7-9892-FE40-802C-F4CC4F1BB179}" destId="{9DF0AE27-E157-B149-9ECF-52224C5F4241}" srcOrd="0" destOrd="0" presId="urn:microsoft.com/office/officeart/2005/8/layout/cycle1"/>
    <dgm:cxn modelId="{16368C5E-D324-764A-BB6D-666E31A274D5}" type="presOf" srcId="{3ED1D7F5-CA68-A440-BC44-A1E22EE6FB91}" destId="{001F1C18-6831-A344-AE93-03DC4E03B108}" srcOrd="0" destOrd="0" presId="urn:microsoft.com/office/officeart/2005/8/layout/cycle1"/>
    <dgm:cxn modelId="{92C4E96F-E682-044D-8374-CD55EE5217DF}" type="presOf" srcId="{B9ACE833-73AA-E14F-9A51-688C5882605D}" destId="{538985A5-244E-2140-9410-6DF9BAD919AD}" srcOrd="0" destOrd="0" presId="urn:microsoft.com/office/officeart/2005/8/layout/cycle1"/>
    <dgm:cxn modelId="{FC0F28E0-0D71-9A4E-A5A0-3295A7385D95}" srcId="{D9B67A47-E26A-F141-9AA7-52CB22A32721}" destId="{DD5D18EE-EF34-FD4F-8C3B-3B6AE2DEE378}" srcOrd="2" destOrd="0" parTransId="{F2733CD8-2168-AE42-A6D9-A09FC39CE671}" sibTransId="{F8D16276-CCDA-2946-9C2C-1018C87F3CAB}"/>
    <dgm:cxn modelId="{DEB503E9-365A-654D-921F-2FE4ADF8B949}" type="presOf" srcId="{D9B67A47-E26A-F141-9AA7-52CB22A32721}" destId="{E9D777E6-A435-E24B-8C41-0F07804380CD}" srcOrd="0" destOrd="0" presId="urn:microsoft.com/office/officeart/2005/8/layout/cycle1"/>
    <dgm:cxn modelId="{E02386EB-02B6-E942-90AE-CA643E4F6C67}" type="presOf" srcId="{C76D8D80-49E5-D146-8F36-963FAD5500BC}" destId="{E5DA3297-1B43-C244-9E7A-0E1FD94AE32B}" srcOrd="0" destOrd="0" presId="urn:microsoft.com/office/officeart/2005/8/layout/cycle1"/>
    <dgm:cxn modelId="{C83438F4-46F1-4348-8D96-D62280E9AE05}" type="presOf" srcId="{F8D16276-CCDA-2946-9C2C-1018C87F3CAB}" destId="{C33A8C24-1EA1-C74D-A936-3E9DF581F54A}" srcOrd="0" destOrd="0" presId="urn:microsoft.com/office/officeart/2005/8/layout/cycle1"/>
    <dgm:cxn modelId="{F49DB3F9-E531-A64D-83F2-19C3B12C635D}" type="presOf" srcId="{CE29BA96-535D-694A-84F6-7937BF54AC87}" destId="{D3F9C69E-AAF0-B145-9D24-661C33047256}" srcOrd="0" destOrd="0" presId="urn:microsoft.com/office/officeart/2005/8/layout/cycle1"/>
    <dgm:cxn modelId="{40CB93FA-8C62-D547-9779-35113ACE7BA5}" srcId="{D9B67A47-E26A-F141-9AA7-52CB22A32721}" destId="{CE29BA96-535D-694A-84F6-7937BF54AC87}" srcOrd="1" destOrd="0" parTransId="{27B5D712-6FD4-4343-9564-4E9E1CFD3C28}" sibTransId="{C76D8D80-49E5-D146-8F36-963FAD5500BC}"/>
    <dgm:cxn modelId="{F2C5F530-411A-084A-93AB-80612B7D0519}" type="presParOf" srcId="{E9D777E6-A435-E24B-8C41-0F07804380CD}" destId="{3107886F-5407-4948-9F57-4C19F8CD565E}" srcOrd="0" destOrd="0" presId="urn:microsoft.com/office/officeart/2005/8/layout/cycle1"/>
    <dgm:cxn modelId="{C807C0DA-B7FC-1040-B28D-911653E53E92}" type="presParOf" srcId="{E9D777E6-A435-E24B-8C41-0F07804380CD}" destId="{001F1C18-6831-A344-AE93-03DC4E03B108}" srcOrd="1" destOrd="0" presId="urn:microsoft.com/office/officeart/2005/8/layout/cycle1"/>
    <dgm:cxn modelId="{10B121B0-BECB-4446-80E7-B9C0AC577B46}" type="presParOf" srcId="{E9D777E6-A435-E24B-8C41-0F07804380CD}" destId="{538985A5-244E-2140-9410-6DF9BAD919AD}" srcOrd="2" destOrd="0" presId="urn:microsoft.com/office/officeart/2005/8/layout/cycle1"/>
    <dgm:cxn modelId="{FEFA8A59-E5D5-E744-9BDD-B09BC7EF2E4E}" type="presParOf" srcId="{E9D777E6-A435-E24B-8C41-0F07804380CD}" destId="{708FD41E-207D-F443-B258-3848793B2457}" srcOrd="3" destOrd="0" presId="urn:microsoft.com/office/officeart/2005/8/layout/cycle1"/>
    <dgm:cxn modelId="{52784316-93E2-D642-9EDD-A3240ECD3897}" type="presParOf" srcId="{E9D777E6-A435-E24B-8C41-0F07804380CD}" destId="{D3F9C69E-AAF0-B145-9D24-661C33047256}" srcOrd="4" destOrd="0" presId="urn:microsoft.com/office/officeart/2005/8/layout/cycle1"/>
    <dgm:cxn modelId="{164CA35D-400A-F644-8462-1F7D4E750961}" type="presParOf" srcId="{E9D777E6-A435-E24B-8C41-0F07804380CD}" destId="{E5DA3297-1B43-C244-9E7A-0E1FD94AE32B}" srcOrd="5" destOrd="0" presId="urn:microsoft.com/office/officeart/2005/8/layout/cycle1"/>
    <dgm:cxn modelId="{6FB86661-1261-7446-9173-B7029A4C853A}" type="presParOf" srcId="{E9D777E6-A435-E24B-8C41-0F07804380CD}" destId="{2DD5662C-B0C9-8945-818E-40B13ED78207}" srcOrd="6" destOrd="0" presId="urn:microsoft.com/office/officeart/2005/8/layout/cycle1"/>
    <dgm:cxn modelId="{3A117F38-C970-DE43-B930-C4FCB9A381EE}" type="presParOf" srcId="{E9D777E6-A435-E24B-8C41-0F07804380CD}" destId="{7FBC616D-94C7-5042-8FFA-39CF5794C160}" srcOrd="7" destOrd="0" presId="urn:microsoft.com/office/officeart/2005/8/layout/cycle1"/>
    <dgm:cxn modelId="{C8EF51A8-AB12-424E-9D31-6F91666F53D7}" type="presParOf" srcId="{E9D777E6-A435-E24B-8C41-0F07804380CD}" destId="{C33A8C24-1EA1-C74D-A936-3E9DF581F54A}" srcOrd="8" destOrd="0" presId="urn:microsoft.com/office/officeart/2005/8/layout/cycle1"/>
    <dgm:cxn modelId="{7EC73BAD-0554-7840-B0EC-C54638069D88}" type="presParOf" srcId="{E9D777E6-A435-E24B-8C41-0F07804380CD}" destId="{4FDCC63F-B677-F046-9877-9D93113DC3E1}" srcOrd="9" destOrd="0" presId="urn:microsoft.com/office/officeart/2005/8/layout/cycle1"/>
    <dgm:cxn modelId="{0C0C2CE7-A219-1246-B0BF-6A8546029422}" type="presParOf" srcId="{E9D777E6-A435-E24B-8C41-0F07804380CD}" destId="{CF0937B0-2854-1F46-8B73-4BED1E1FA82A}" srcOrd="10" destOrd="0" presId="urn:microsoft.com/office/officeart/2005/8/layout/cycle1"/>
    <dgm:cxn modelId="{07DB72DA-36C9-3A4A-983E-22831B0D39BB}" type="presParOf" srcId="{E9D777E6-A435-E24B-8C41-0F07804380CD}" destId="{9DF0AE27-E157-B149-9ECF-52224C5F4241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F1C18-6831-A344-AE93-03DC4E03B108}">
      <dsp:nvSpPr>
        <dsp:cNvPr id="0" name=""/>
        <dsp:cNvSpPr/>
      </dsp:nvSpPr>
      <dsp:spPr>
        <a:xfrm>
          <a:off x="4735144" y="121283"/>
          <a:ext cx="1916906" cy="1916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Banishment</a:t>
          </a:r>
        </a:p>
      </dsp:txBody>
      <dsp:txXfrm>
        <a:off x="4735144" y="121283"/>
        <a:ext cx="1916906" cy="1916906"/>
      </dsp:txXfrm>
    </dsp:sp>
    <dsp:sp modelId="{538985A5-244E-2140-9410-6DF9BAD919AD}">
      <dsp:nvSpPr>
        <dsp:cNvPr id="0" name=""/>
        <dsp:cNvSpPr/>
      </dsp:nvSpPr>
      <dsp:spPr>
        <a:xfrm>
          <a:off x="1354454" y="-211"/>
          <a:ext cx="5419090" cy="5419090"/>
        </a:xfrm>
        <a:prstGeom prst="circularArrow">
          <a:avLst>
            <a:gd name="adj1" fmla="val 6898"/>
            <a:gd name="adj2" fmla="val 465012"/>
            <a:gd name="adj3" fmla="val 550847"/>
            <a:gd name="adj4" fmla="val 20584141"/>
            <a:gd name="adj5" fmla="val 804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F9C69E-AAF0-B145-9D24-661C33047256}">
      <dsp:nvSpPr>
        <dsp:cNvPr id="0" name=""/>
        <dsp:cNvSpPr/>
      </dsp:nvSpPr>
      <dsp:spPr>
        <a:xfrm>
          <a:off x="4735144" y="3380477"/>
          <a:ext cx="1916906" cy="1916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Crying Out</a:t>
          </a:r>
        </a:p>
      </dsp:txBody>
      <dsp:txXfrm>
        <a:off x="4735144" y="3380477"/>
        <a:ext cx="1916906" cy="1916906"/>
      </dsp:txXfrm>
    </dsp:sp>
    <dsp:sp modelId="{E5DA3297-1B43-C244-9E7A-0E1FD94AE32B}">
      <dsp:nvSpPr>
        <dsp:cNvPr id="0" name=""/>
        <dsp:cNvSpPr/>
      </dsp:nvSpPr>
      <dsp:spPr>
        <a:xfrm>
          <a:off x="1354454" y="-211"/>
          <a:ext cx="5419090" cy="5419090"/>
        </a:xfrm>
        <a:prstGeom prst="circularArrow">
          <a:avLst>
            <a:gd name="adj1" fmla="val 6898"/>
            <a:gd name="adj2" fmla="val 465012"/>
            <a:gd name="adj3" fmla="val 5950847"/>
            <a:gd name="adj4" fmla="val 4384141"/>
            <a:gd name="adj5" fmla="val 804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C616D-94C7-5042-8FFA-39CF5794C160}">
      <dsp:nvSpPr>
        <dsp:cNvPr id="0" name=""/>
        <dsp:cNvSpPr/>
      </dsp:nvSpPr>
      <dsp:spPr>
        <a:xfrm>
          <a:off x="1475949" y="3380477"/>
          <a:ext cx="1916906" cy="1916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Deliverer</a:t>
          </a:r>
        </a:p>
      </dsp:txBody>
      <dsp:txXfrm>
        <a:off x="1475949" y="3380477"/>
        <a:ext cx="1916906" cy="1916906"/>
      </dsp:txXfrm>
    </dsp:sp>
    <dsp:sp modelId="{C33A8C24-1EA1-C74D-A936-3E9DF581F54A}">
      <dsp:nvSpPr>
        <dsp:cNvPr id="0" name=""/>
        <dsp:cNvSpPr/>
      </dsp:nvSpPr>
      <dsp:spPr>
        <a:xfrm>
          <a:off x="1354454" y="-211"/>
          <a:ext cx="5419090" cy="5419090"/>
        </a:xfrm>
        <a:prstGeom prst="circularArrow">
          <a:avLst>
            <a:gd name="adj1" fmla="val 6898"/>
            <a:gd name="adj2" fmla="val 465012"/>
            <a:gd name="adj3" fmla="val 11350847"/>
            <a:gd name="adj4" fmla="val 9784141"/>
            <a:gd name="adj5" fmla="val 804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937B0-2854-1F46-8B73-4BED1E1FA82A}">
      <dsp:nvSpPr>
        <dsp:cNvPr id="0" name=""/>
        <dsp:cNvSpPr/>
      </dsp:nvSpPr>
      <dsp:spPr>
        <a:xfrm>
          <a:off x="1475949" y="121283"/>
          <a:ext cx="1916906" cy="1916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Apostasy</a:t>
          </a:r>
        </a:p>
      </dsp:txBody>
      <dsp:txXfrm>
        <a:off x="1475949" y="121283"/>
        <a:ext cx="1916906" cy="1916906"/>
      </dsp:txXfrm>
    </dsp:sp>
    <dsp:sp modelId="{9DF0AE27-E157-B149-9ECF-52224C5F4241}">
      <dsp:nvSpPr>
        <dsp:cNvPr id="0" name=""/>
        <dsp:cNvSpPr/>
      </dsp:nvSpPr>
      <dsp:spPr>
        <a:xfrm>
          <a:off x="1354454" y="-211"/>
          <a:ext cx="5419090" cy="5419090"/>
        </a:xfrm>
        <a:prstGeom prst="circularArrow">
          <a:avLst>
            <a:gd name="adj1" fmla="val 6898"/>
            <a:gd name="adj2" fmla="val 465012"/>
            <a:gd name="adj3" fmla="val 16750847"/>
            <a:gd name="adj4" fmla="val 15184141"/>
            <a:gd name="adj5" fmla="val 804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599B-A291-9A46-8E11-B5C4B261247B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814-0DBC-B04E-B040-6011F94F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845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599B-A291-9A46-8E11-B5C4B261247B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814-0DBC-B04E-B040-6011F94F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490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599B-A291-9A46-8E11-B5C4B261247B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814-0DBC-B04E-B040-6011F94F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603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599B-A291-9A46-8E11-B5C4B261247B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814-0DBC-B04E-B040-6011F94F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68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599B-A291-9A46-8E11-B5C4B261247B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814-0DBC-B04E-B040-6011F94F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75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599B-A291-9A46-8E11-B5C4B261247B}" type="datetimeFigureOut">
              <a:rPr lang="en-US" smtClean="0"/>
              <a:t>1/17/26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814-0DBC-B04E-B040-6011F94F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7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599B-A291-9A46-8E11-B5C4B261247B}" type="datetimeFigureOut">
              <a:rPr lang="en-US" smtClean="0"/>
              <a:t>1/17/26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814-0DBC-B04E-B040-6011F94F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2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599B-A291-9A46-8E11-B5C4B261247B}" type="datetimeFigureOut">
              <a:rPr lang="en-US" smtClean="0"/>
              <a:t>1/17/26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814-0DBC-B04E-B040-6011F94F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883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599B-A291-9A46-8E11-B5C4B261247B}" type="datetimeFigureOut">
              <a:rPr lang="en-US" smtClean="0"/>
              <a:t>1/17/26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814-0DBC-B04E-B040-6011F94F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455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599B-A291-9A46-8E11-B5C4B261247B}" type="datetimeFigureOut">
              <a:rPr lang="en-US" smtClean="0"/>
              <a:t>1/17/26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814-0DBC-B04E-B040-6011F94F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599B-A291-9A46-8E11-B5C4B261247B}" type="datetimeFigureOut">
              <a:rPr lang="en-US" smtClean="0"/>
              <a:t>1/17/26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814-0DBC-B04E-B040-6011F94F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90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8C4599B-A291-9A46-8E11-B5C4B261247B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04441814-0DBC-B04E-B040-6011F94F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3833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B5BEB-CDE5-F73B-EEAC-2693BA88EA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46F267-43F7-90FF-8578-67B377DBB4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41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F7940-6753-E6CD-1B7E-959B97F84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Judges  3: Forgetting God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308D0-FE3F-7711-F116-785881915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Forgotten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Forgotten Judge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Eternal God </a:t>
            </a:r>
          </a:p>
        </p:txBody>
      </p:sp>
    </p:spTree>
    <p:extLst>
      <p:ext uri="{BB962C8B-B14F-4D97-AF65-F5344CB8AC3E}">
        <p14:creationId xmlns:p14="http://schemas.microsoft.com/office/powerpoint/2010/main" val="3916055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DA63A33-9B9C-9A86-A0A0-B9842F1D8A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0950399"/>
              </p:ext>
            </p:extLst>
          </p:nvPr>
        </p:nvGraphicFramePr>
        <p:xfrm>
          <a:off x="3811373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B1D2484-BD37-7BAA-4E3C-2BEC86774280}"/>
              </a:ext>
            </a:extLst>
          </p:cNvPr>
          <p:cNvSpPr txBox="1"/>
          <p:nvPr/>
        </p:nvSpPr>
        <p:spPr>
          <a:xfrm>
            <a:off x="1068173" y="2705724"/>
            <a:ext cx="28420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Judges Cycle</a:t>
            </a:r>
          </a:p>
        </p:txBody>
      </p:sp>
    </p:spTree>
    <p:extLst>
      <p:ext uri="{BB962C8B-B14F-4D97-AF65-F5344CB8AC3E}">
        <p14:creationId xmlns:p14="http://schemas.microsoft.com/office/powerpoint/2010/main" val="3957130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9BFB2-9DEA-C4FE-909F-61DB19553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Forgetting God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1E73B-A3F9-C5A5-FF8D-0B7EDA3EA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Not about a memory lapse, but about obedience </a:t>
            </a:r>
          </a:p>
          <a:p>
            <a:pPr lvl="1"/>
            <a:r>
              <a:rPr lang="en-US" sz="3200" dirty="0"/>
              <a:t>Remembering, on the other hand, is about acting on the covenantal relationship (</a:t>
            </a:r>
            <a:r>
              <a:rPr lang="en-US" sz="3200" dirty="0" err="1"/>
              <a:t>Exd</a:t>
            </a:r>
            <a:r>
              <a:rPr lang="en-US" sz="3200" dirty="0"/>
              <a:t> 2:24)</a:t>
            </a:r>
          </a:p>
          <a:p>
            <a:r>
              <a:rPr lang="en-US" sz="3600" dirty="0"/>
              <a:t>There is no spiritual vacuum; if we are not obeying God, we’re obeying something else! </a:t>
            </a:r>
          </a:p>
        </p:txBody>
      </p:sp>
    </p:spTree>
    <p:extLst>
      <p:ext uri="{BB962C8B-B14F-4D97-AF65-F5344CB8AC3E}">
        <p14:creationId xmlns:p14="http://schemas.microsoft.com/office/powerpoint/2010/main" val="1235737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41F40-9F43-143B-27CA-2FD549552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E4C36-1995-8640-532E-41FB4E733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The Forgotten Judge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FAA63-5651-49E4-8E93-DDD3E4E05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Othniel is </a:t>
            </a:r>
            <a:r>
              <a:rPr lang="en-US" sz="3600" i="1" dirty="0"/>
              <a:t>the </a:t>
            </a:r>
            <a:r>
              <a:rPr lang="en-US" sz="3600" dirty="0"/>
              <a:t>model judge in this book.</a:t>
            </a:r>
          </a:p>
          <a:p>
            <a:pPr lvl="1"/>
            <a:r>
              <a:rPr lang="en-US" sz="3200" dirty="0"/>
              <a:t>Man from the tribe of Judah, marries within the tribe</a:t>
            </a:r>
          </a:p>
          <a:p>
            <a:pPr lvl="1"/>
            <a:r>
              <a:rPr lang="en-US" sz="3200" dirty="0"/>
              <a:t>Ambitious for God’s kingdom, and courageous</a:t>
            </a:r>
          </a:p>
          <a:p>
            <a:pPr lvl="1"/>
            <a:r>
              <a:rPr lang="en-US" sz="3200" dirty="0"/>
              <a:t>Defeats an evil king (doubly wicked tyrant from a powerful nation) </a:t>
            </a:r>
          </a:p>
          <a:p>
            <a:pPr lvl="1"/>
            <a:r>
              <a:rPr lang="en-US" sz="3200" dirty="0"/>
              <a:t>No ‘</a:t>
            </a:r>
            <a:r>
              <a:rPr lang="en-US" sz="3200" dirty="0" err="1"/>
              <a:t>fuss’</a:t>
            </a:r>
            <a:r>
              <a:rPr lang="en-US" sz="3200" dirty="0"/>
              <a:t> in his deliverance.  He simply obeys. </a:t>
            </a:r>
          </a:p>
          <a:p>
            <a:pPr lvl="1"/>
            <a:r>
              <a:rPr lang="en-US" sz="3200" dirty="0"/>
              <a:t>v.9 – ‘who saved them’: Othniel or God? </a:t>
            </a:r>
          </a:p>
        </p:txBody>
      </p:sp>
    </p:spTree>
    <p:extLst>
      <p:ext uri="{BB962C8B-B14F-4D97-AF65-F5344CB8AC3E}">
        <p14:creationId xmlns:p14="http://schemas.microsoft.com/office/powerpoint/2010/main" val="146195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A1CAE-B9E5-AE25-35BE-8B5F8C56D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HK" sz="3200" dirty="0"/>
              <a:t>“He must become greater; I must become less” (John 3:30)</a:t>
            </a:r>
            <a:endParaRPr lang="en-US" sz="3200" dirty="0"/>
          </a:p>
        </p:txBody>
      </p:sp>
      <p:pic>
        <p:nvPicPr>
          <p:cNvPr id="1026" name="Picture 2" descr="Pointing to Christ With John the Baptist - Breakpoint">
            <a:extLst>
              <a:ext uri="{FF2B5EF4-FFF2-40B4-BE49-F238E27FC236}">
                <a16:creationId xmlns:a16="http://schemas.microsoft.com/office/drawing/2014/main" id="{4D57297D-D175-0684-226C-B932204C64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63" r="20817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9639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C437B-819C-A5AB-7C57-CC391172D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3B903-99C8-8D8F-C47C-428556762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The Eternal Judge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CEB63-892D-5124-A2AC-2FA68AFF9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HK" sz="3600" b="1" baseline="30000" dirty="0"/>
              <a:t>11 </a:t>
            </a:r>
            <a:r>
              <a:rPr lang="en-HK" sz="3600" dirty="0"/>
              <a:t>So the land had peace for forty years, until Othniel son of Kenaz died.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97179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78894-41C5-195A-9D15-97FFDFF24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BF41B-6EEA-1F42-70C0-432469B04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The Eternal Judge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0EECD-4D41-53E8-A38C-14558C268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HK" sz="3600" b="1" baseline="30000" dirty="0"/>
              <a:t>11 </a:t>
            </a:r>
            <a:r>
              <a:rPr lang="en-HK" sz="3600" dirty="0"/>
              <a:t>So the land had peace for forty years, until Othniel son of Kenaz died. 12 </a:t>
            </a:r>
            <a:r>
              <a:rPr lang="en-HK" sz="3600" dirty="0">
                <a:solidFill>
                  <a:srgbClr val="FFC000"/>
                </a:solidFill>
              </a:rPr>
              <a:t>Again the Israelites did evil in the eyes of the Lord</a:t>
            </a:r>
            <a:r>
              <a:rPr lang="en-HK" sz="3600" dirty="0"/>
              <a:t>, and because they did this evil the Lord gave Eglon king of Moab power over Israel.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53930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00637-C469-C5A8-D7F1-3ED0353F4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1106C-7DAB-3E2D-90D4-8F51E3418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The Eternal Judge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DE962-C524-7B34-0A80-52E41BA0B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HK" sz="3600" dirty="0"/>
              <a:t>There is no perfect leader (even the good ones die);</a:t>
            </a:r>
          </a:p>
          <a:p>
            <a:r>
              <a:rPr lang="en-HK" sz="3600" dirty="0"/>
              <a:t>Look always to Jesus</a:t>
            </a:r>
          </a:p>
          <a:p>
            <a:pPr lvl="1"/>
            <a:r>
              <a:rPr lang="en-HK" sz="3600" dirty="0"/>
              <a:t>Spirit of God remained in him</a:t>
            </a:r>
          </a:p>
          <a:p>
            <a:pPr lvl="1"/>
            <a:r>
              <a:rPr lang="en-HK" sz="3600" i="1" dirty="0"/>
              <a:t>Is </a:t>
            </a:r>
            <a:r>
              <a:rPr lang="en-HK" sz="3600" dirty="0"/>
              <a:t>God and man</a:t>
            </a:r>
          </a:p>
          <a:p>
            <a:pPr lvl="1"/>
            <a:r>
              <a:rPr lang="en-HK" sz="3600" dirty="0"/>
              <a:t>Defeated death and will rule forever </a:t>
            </a:r>
          </a:p>
          <a:p>
            <a:pPr lvl="1"/>
            <a:r>
              <a:rPr lang="en-HK" sz="3600" dirty="0"/>
              <a:t>Will bring God’s perfect kingdom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54889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271</Words>
  <Application>Microsoft Macintosh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PowerPoint Presentation</vt:lpstr>
      <vt:lpstr>Judges  3: Forgetting God </vt:lpstr>
      <vt:lpstr>PowerPoint Presentation</vt:lpstr>
      <vt:lpstr>1.  Forgetting God </vt:lpstr>
      <vt:lpstr>2. The Forgotten Judge </vt:lpstr>
      <vt:lpstr>PowerPoint Presentation</vt:lpstr>
      <vt:lpstr>3.  The Eternal Judge </vt:lpstr>
      <vt:lpstr>3.  The Eternal Judge </vt:lpstr>
      <vt:lpstr>3.  The Eternal Judge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Heewoo Han</dc:creator>
  <cp:lastModifiedBy>Heewoo Han</cp:lastModifiedBy>
  <cp:revision>1</cp:revision>
  <dcterms:created xsi:type="dcterms:W3CDTF">2026-01-17T09:49:01Z</dcterms:created>
  <dcterms:modified xsi:type="dcterms:W3CDTF">2026-01-17T10:11:59Z</dcterms:modified>
</cp:coreProperties>
</file>