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2"/>
  </p:notesMasterIdLst>
  <p:sldIdLst>
    <p:sldId id="263" r:id="rId2"/>
    <p:sldId id="262" r:id="rId3"/>
    <p:sldId id="257" r:id="rId4"/>
    <p:sldId id="268" r:id="rId5"/>
    <p:sldId id="260" r:id="rId6"/>
    <p:sldId id="264" r:id="rId7"/>
    <p:sldId id="258" r:id="rId8"/>
    <p:sldId id="265" r:id="rId9"/>
    <p:sldId id="266" r:id="rId10"/>
    <p:sldId id="267"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D1578B-EE8A-354F-99C9-7602AF3E578F}" v="1" dt="2026-01-30T01:29:42.9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4705"/>
    <p:restoredTop sz="71837"/>
  </p:normalViewPr>
  <p:slideViewPr>
    <p:cSldViewPr snapToGrid="0">
      <p:cViewPr varScale="1">
        <p:scale>
          <a:sx n="38" d="100"/>
          <a:sy n="38" d="100"/>
        </p:scale>
        <p:origin x="208" y="13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ewoo Han" userId="c66310b4-e29b-4cca-902b-4b1852bcfbda" providerId="ADAL" clId="{FAB402FA-8849-5427-A557-E20128729EA5}"/>
    <pc:docChg chg="addSld modSld">
      <pc:chgData name="Heewoo Han" userId="c66310b4-e29b-4cca-902b-4b1852bcfbda" providerId="ADAL" clId="{FAB402FA-8849-5427-A557-E20128729EA5}" dt="2026-01-30T08:49:14.185" v="73" actId="20577"/>
      <pc:docMkLst>
        <pc:docMk/>
      </pc:docMkLst>
      <pc:sldChg chg="modNotesTx">
        <pc:chgData name="Heewoo Han" userId="c66310b4-e29b-4cca-902b-4b1852bcfbda" providerId="ADAL" clId="{FAB402FA-8849-5427-A557-E20128729EA5}" dt="2026-01-30T08:49:14.185" v="73" actId="20577"/>
        <pc:sldMkLst>
          <pc:docMk/>
          <pc:sldMk cId="132328472" sldId="257"/>
        </pc:sldMkLst>
      </pc:sldChg>
      <pc:sldChg chg="modNotesTx">
        <pc:chgData name="Heewoo Han" userId="c66310b4-e29b-4cca-902b-4b1852bcfbda" providerId="ADAL" clId="{FAB402FA-8849-5427-A557-E20128729EA5}" dt="2026-01-30T01:31:06.468" v="3" actId="20577"/>
        <pc:sldMkLst>
          <pc:docMk/>
          <pc:sldMk cId="2401397630" sldId="258"/>
        </pc:sldMkLst>
      </pc:sldChg>
      <pc:sldChg chg="modNotesTx">
        <pc:chgData name="Heewoo Han" userId="c66310b4-e29b-4cca-902b-4b1852bcfbda" providerId="ADAL" clId="{FAB402FA-8849-5427-A557-E20128729EA5}" dt="2026-01-30T01:31:10.362" v="4" actId="20577"/>
        <pc:sldMkLst>
          <pc:docMk/>
          <pc:sldMk cId="208929453" sldId="260"/>
        </pc:sldMkLst>
      </pc:sldChg>
      <pc:sldChg chg="modNotesTx">
        <pc:chgData name="Heewoo Han" userId="c66310b4-e29b-4cca-902b-4b1852bcfbda" providerId="ADAL" clId="{FAB402FA-8849-5427-A557-E20128729EA5}" dt="2026-01-30T01:31:14.519" v="5" actId="20577"/>
        <pc:sldMkLst>
          <pc:docMk/>
          <pc:sldMk cId="2020103898" sldId="262"/>
        </pc:sldMkLst>
      </pc:sldChg>
      <pc:sldChg chg="modSp mod modNotesTx">
        <pc:chgData name="Heewoo Han" userId="c66310b4-e29b-4cca-902b-4b1852bcfbda" providerId="ADAL" clId="{FAB402FA-8849-5427-A557-E20128729EA5}" dt="2026-01-30T01:31:42.881" v="69" actId="20577"/>
        <pc:sldMkLst>
          <pc:docMk/>
          <pc:sldMk cId="2772071288" sldId="265"/>
        </pc:sldMkLst>
        <pc:spChg chg="mod">
          <ac:chgData name="Heewoo Han" userId="c66310b4-e29b-4cca-902b-4b1852bcfbda" providerId="ADAL" clId="{FAB402FA-8849-5427-A557-E20128729EA5}" dt="2026-01-30T01:31:42.881" v="69" actId="20577"/>
          <ac:spMkLst>
            <pc:docMk/>
            <pc:sldMk cId="2772071288" sldId="265"/>
            <ac:spMk id="4" creationId="{57729304-6009-E968-249A-590C8D2B079A}"/>
          </ac:spMkLst>
        </pc:spChg>
      </pc:sldChg>
      <pc:sldChg chg="modSp mod modNotesTx">
        <pc:chgData name="Heewoo Han" userId="c66310b4-e29b-4cca-902b-4b1852bcfbda" providerId="ADAL" clId="{FAB402FA-8849-5427-A557-E20128729EA5}" dt="2026-01-30T01:32:08.990" v="72" actId="1076"/>
        <pc:sldMkLst>
          <pc:docMk/>
          <pc:sldMk cId="3274860356" sldId="266"/>
        </pc:sldMkLst>
        <pc:spChg chg="mod">
          <ac:chgData name="Heewoo Han" userId="c66310b4-e29b-4cca-902b-4b1852bcfbda" providerId="ADAL" clId="{FAB402FA-8849-5427-A557-E20128729EA5}" dt="2026-01-30T01:32:08.990" v="72" actId="1076"/>
          <ac:spMkLst>
            <pc:docMk/>
            <pc:sldMk cId="3274860356" sldId="266"/>
            <ac:spMk id="3" creationId="{5336A456-3578-744B-4105-C97931E73AA7}"/>
          </ac:spMkLst>
        </pc:spChg>
        <pc:spChg chg="mod">
          <ac:chgData name="Heewoo Han" userId="c66310b4-e29b-4cca-902b-4b1852bcfbda" providerId="ADAL" clId="{FAB402FA-8849-5427-A557-E20128729EA5}" dt="2026-01-30T01:32:02.984" v="71" actId="403"/>
          <ac:spMkLst>
            <pc:docMk/>
            <pc:sldMk cId="3274860356" sldId="266"/>
            <ac:spMk id="10" creationId="{5B648CC5-AA67-AE00-180F-061D6A8F2A24}"/>
          </ac:spMkLst>
        </pc:spChg>
      </pc:sldChg>
      <pc:sldChg chg="add">
        <pc:chgData name="Heewoo Han" userId="c66310b4-e29b-4cca-902b-4b1852bcfbda" providerId="ADAL" clId="{FAB402FA-8849-5427-A557-E20128729EA5}" dt="2026-01-30T01:29:42.962" v="0"/>
        <pc:sldMkLst>
          <pc:docMk/>
          <pc:sldMk cId="3957130026" sldId="268"/>
        </pc:sldMkLst>
      </pc:sldChg>
    </pc:docChg>
  </pc:docChgLst>
  <pc:docChgLst>
    <pc:chgData name="Heewoo Han" userId="c66310b4-e29b-4cca-902b-4b1852bcfbda" providerId="ADAL" clId="{FEDD468E-FF16-4433-BB2E-D4256C183FEC}"/>
    <pc:docChg chg="undo redo custSel addSld delSld modSld sldOrd">
      <pc:chgData name="Heewoo Han" userId="c66310b4-e29b-4cca-902b-4b1852bcfbda" providerId="ADAL" clId="{FEDD468E-FF16-4433-BB2E-D4256C183FEC}" dt="2026-01-29T03:47:31.912" v="399" actId="20577"/>
      <pc:docMkLst>
        <pc:docMk/>
      </pc:docMkLst>
      <pc:sldChg chg="addSp modSp mod setBg">
        <pc:chgData name="Heewoo Han" userId="c66310b4-e29b-4cca-902b-4b1852bcfbda" providerId="ADAL" clId="{FEDD468E-FF16-4433-BB2E-D4256C183FEC}" dt="2026-01-09T03:22:17.837" v="392" actId="207"/>
        <pc:sldMkLst>
          <pc:docMk/>
          <pc:sldMk cId="2401397630" sldId="258"/>
        </pc:sldMkLst>
        <pc:spChg chg="mod ord">
          <ac:chgData name="Heewoo Han" userId="c66310b4-e29b-4cca-902b-4b1852bcfbda" providerId="ADAL" clId="{FEDD468E-FF16-4433-BB2E-D4256C183FEC}" dt="2026-01-09T03:13:07.127" v="62" actId="1036"/>
          <ac:spMkLst>
            <pc:docMk/>
            <pc:sldMk cId="2401397630" sldId="258"/>
            <ac:spMk id="4" creationId="{F8E2F51B-EC9F-E855-0275-628AA7C94339}"/>
          </ac:spMkLst>
        </pc:spChg>
        <pc:spChg chg="mod ord">
          <ac:chgData name="Heewoo Han" userId="c66310b4-e29b-4cca-902b-4b1852bcfbda" providerId="ADAL" clId="{FEDD468E-FF16-4433-BB2E-D4256C183FEC}" dt="2026-01-09T03:22:17.837" v="392" actId="207"/>
          <ac:spMkLst>
            <pc:docMk/>
            <pc:sldMk cId="2401397630" sldId="258"/>
            <ac:spMk id="10" creationId="{BC82AD84-5877-02E1-B9CD-63131B19EFDA}"/>
          </ac:spMkLst>
        </pc:spChg>
        <pc:spChg chg="add">
          <ac:chgData name="Heewoo Han" userId="c66310b4-e29b-4cca-902b-4b1852bcfbda" providerId="ADAL" clId="{FEDD468E-FF16-4433-BB2E-D4256C183FEC}" dt="2026-01-09T03:12:02.040" v="19" actId="26606"/>
          <ac:spMkLst>
            <pc:docMk/>
            <pc:sldMk cId="2401397630" sldId="258"/>
            <ac:spMk id="15" creationId="{04812C46-200A-4DEB-A05E-3ED6C68C2387}"/>
          </ac:spMkLst>
        </pc:spChg>
        <pc:spChg chg="add">
          <ac:chgData name="Heewoo Han" userId="c66310b4-e29b-4cca-902b-4b1852bcfbda" providerId="ADAL" clId="{FEDD468E-FF16-4433-BB2E-D4256C183FEC}" dt="2026-01-09T03:12:02.040" v="19" actId="26606"/>
          <ac:spMkLst>
            <pc:docMk/>
            <pc:sldMk cId="2401397630" sldId="258"/>
            <ac:spMk id="17" creationId="{D1EA859B-E555-4109-94F3-6700E046E008}"/>
          </ac:spMkLst>
        </pc:spChg>
        <pc:picChg chg="add mod">
          <ac:chgData name="Heewoo Han" userId="c66310b4-e29b-4cca-902b-4b1852bcfbda" providerId="ADAL" clId="{FEDD468E-FF16-4433-BB2E-D4256C183FEC}" dt="2026-01-09T03:12:02.040" v="19" actId="26606"/>
          <ac:picMkLst>
            <pc:docMk/>
            <pc:sldMk cId="2401397630" sldId="258"/>
            <ac:picMk id="2" creationId="{4B220944-E283-5190-14C2-909B5826FCF8}"/>
          </ac:picMkLst>
        </pc:picChg>
      </pc:sldChg>
      <pc:sldChg chg="modSp mod">
        <pc:chgData name="Heewoo Han" userId="c66310b4-e29b-4cca-902b-4b1852bcfbda" providerId="ADAL" clId="{FEDD468E-FF16-4433-BB2E-D4256C183FEC}" dt="2026-01-29T03:47:31.912" v="399" actId="20577"/>
        <pc:sldMkLst>
          <pc:docMk/>
          <pc:sldMk cId="208929453" sldId="260"/>
        </pc:sldMkLst>
        <pc:spChg chg="mod">
          <ac:chgData name="Heewoo Han" userId="c66310b4-e29b-4cca-902b-4b1852bcfbda" providerId="ADAL" clId="{FEDD468E-FF16-4433-BB2E-D4256C183FEC}" dt="2026-01-29T03:47:31.912" v="399" actId="20577"/>
          <ac:spMkLst>
            <pc:docMk/>
            <pc:sldMk cId="208929453" sldId="260"/>
            <ac:spMk id="10" creationId="{D9CFC599-81B7-F81B-9C72-5BC2AB7A25CE}"/>
          </ac:spMkLst>
        </pc:spChg>
      </pc:sldChg>
      <pc:sldChg chg="addSp modSp add mod ord">
        <pc:chgData name="Heewoo Han" userId="c66310b4-e29b-4cca-902b-4b1852bcfbda" providerId="ADAL" clId="{FEDD468E-FF16-4433-BB2E-D4256C183FEC}" dt="2026-01-09T03:15:22.847" v="358" actId="20577"/>
        <pc:sldMkLst>
          <pc:docMk/>
          <pc:sldMk cId="2772071288" sldId="265"/>
        </pc:sldMkLst>
        <pc:spChg chg="add mod">
          <ac:chgData name="Heewoo Han" userId="c66310b4-e29b-4cca-902b-4b1852bcfbda" providerId="ADAL" clId="{FEDD468E-FF16-4433-BB2E-D4256C183FEC}" dt="2026-01-09T03:15:22.847" v="358" actId="20577"/>
          <ac:spMkLst>
            <pc:docMk/>
            <pc:sldMk cId="2772071288" sldId="265"/>
            <ac:spMk id="4" creationId="{57729304-6009-E968-249A-590C8D2B079A}"/>
          </ac:spMkLst>
        </pc:spChg>
      </pc:sldChg>
      <pc:sldChg chg="modSp add mod ord">
        <pc:chgData name="Heewoo Han" userId="c66310b4-e29b-4cca-902b-4b1852bcfbda" providerId="ADAL" clId="{FEDD468E-FF16-4433-BB2E-D4256C183FEC}" dt="2026-01-09T03:17:22.739" v="384" actId="20577"/>
        <pc:sldMkLst>
          <pc:docMk/>
          <pc:sldMk cId="3274860356" sldId="266"/>
        </pc:sldMkLst>
        <pc:spChg chg="mod">
          <ac:chgData name="Heewoo Han" userId="c66310b4-e29b-4cca-902b-4b1852bcfbda" providerId="ADAL" clId="{FEDD468E-FF16-4433-BB2E-D4256C183FEC}" dt="2026-01-09T03:17:14.359" v="383" actId="20577"/>
          <ac:spMkLst>
            <pc:docMk/>
            <pc:sldMk cId="3274860356" sldId="266"/>
            <ac:spMk id="3" creationId="{5336A456-3578-744B-4105-C97931E73AA7}"/>
          </ac:spMkLst>
        </pc:spChg>
        <pc:spChg chg="mod">
          <ac:chgData name="Heewoo Han" userId="c66310b4-e29b-4cca-902b-4b1852bcfbda" providerId="ADAL" clId="{FEDD468E-FF16-4433-BB2E-D4256C183FEC}" dt="2026-01-09T03:17:22.739" v="384" actId="20577"/>
          <ac:spMkLst>
            <pc:docMk/>
            <pc:sldMk cId="3274860356" sldId="266"/>
            <ac:spMk id="10" creationId="{5B648CC5-AA67-AE00-180F-061D6A8F2A24}"/>
          </ac:spMkLst>
        </pc:spChg>
      </pc:sldChg>
      <pc:sldChg chg="addSp delSp modSp new mod setBg">
        <pc:chgData name="Heewoo Han" userId="c66310b4-e29b-4cca-902b-4b1852bcfbda" providerId="ADAL" clId="{FEDD468E-FF16-4433-BB2E-D4256C183FEC}" dt="2026-01-09T03:18:40.044" v="389" actId="26606"/>
        <pc:sldMkLst>
          <pc:docMk/>
          <pc:sldMk cId="3410709351" sldId="267"/>
        </pc:sldMkLst>
        <pc:spChg chg="add">
          <ac:chgData name="Heewoo Han" userId="c66310b4-e29b-4cca-902b-4b1852bcfbda" providerId="ADAL" clId="{FEDD468E-FF16-4433-BB2E-D4256C183FEC}" dt="2026-01-09T03:18:40.044" v="389" actId="26606"/>
          <ac:spMkLst>
            <pc:docMk/>
            <pc:sldMk cId="3410709351" sldId="267"/>
            <ac:spMk id="9" creationId="{42A4FC2C-047E-45A5-965D-8E1E3BF09BC6}"/>
          </ac:spMkLst>
        </pc:spChg>
        <pc:picChg chg="add mod">
          <ac:chgData name="Heewoo Han" userId="c66310b4-e29b-4cca-902b-4b1852bcfbda" providerId="ADAL" clId="{FEDD468E-FF16-4433-BB2E-D4256C183FEC}" dt="2026-01-09T03:18:40.044" v="389" actId="26606"/>
          <ac:picMkLst>
            <pc:docMk/>
            <pc:sldMk cId="3410709351" sldId="267"/>
            <ac:picMk id="4" creationId="{ABC3DA47-28E2-35D8-FC97-3D1547A4D02A}"/>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B67A47-E26A-F141-9AA7-52CB22A32721}" type="doc">
      <dgm:prSet loTypeId="urn:microsoft.com/office/officeart/2005/8/layout/cycle1" loCatId="" qsTypeId="urn:microsoft.com/office/officeart/2005/8/quickstyle/simple1" qsCatId="simple" csTypeId="urn:microsoft.com/office/officeart/2005/8/colors/accent1_2" csCatId="accent1" phldr="1"/>
      <dgm:spPr/>
      <dgm:t>
        <a:bodyPr/>
        <a:lstStyle/>
        <a:p>
          <a:endParaRPr lang="en-GB"/>
        </a:p>
      </dgm:t>
    </dgm:pt>
    <dgm:pt modelId="{3ED1D7F5-CA68-A440-BC44-A1E22EE6FB91}">
      <dgm:prSet phldrT="[Text]"/>
      <dgm:spPr/>
      <dgm:t>
        <a:bodyPr/>
        <a:lstStyle/>
        <a:p>
          <a:r>
            <a:rPr lang="en-GB" dirty="0"/>
            <a:t>Banishment</a:t>
          </a:r>
        </a:p>
      </dgm:t>
    </dgm:pt>
    <dgm:pt modelId="{8A77F8EE-AEE5-A148-A3DB-73AD0E3B863F}" type="parTrans" cxnId="{79108E1E-578D-EA46-A36A-22B4B483860D}">
      <dgm:prSet/>
      <dgm:spPr/>
      <dgm:t>
        <a:bodyPr/>
        <a:lstStyle/>
        <a:p>
          <a:endParaRPr lang="en-GB"/>
        </a:p>
      </dgm:t>
    </dgm:pt>
    <dgm:pt modelId="{B9ACE833-73AA-E14F-9A51-688C5882605D}" type="sibTrans" cxnId="{79108E1E-578D-EA46-A36A-22B4B483860D}">
      <dgm:prSet/>
      <dgm:spPr/>
      <dgm:t>
        <a:bodyPr/>
        <a:lstStyle/>
        <a:p>
          <a:endParaRPr lang="en-GB"/>
        </a:p>
      </dgm:t>
    </dgm:pt>
    <dgm:pt modelId="{CE29BA96-535D-694A-84F6-7937BF54AC87}">
      <dgm:prSet phldrT="[Text]"/>
      <dgm:spPr/>
      <dgm:t>
        <a:bodyPr/>
        <a:lstStyle/>
        <a:p>
          <a:r>
            <a:rPr lang="en-GB" dirty="0"/>
            <a:t>Crying Out</a:t>
          </a:r>
        </a:p>
      </dgm:t>
    </dgm:pt>
    <dgm:pt modelId="{27B5D712-6FD4-4343-9564-4E9E1CFD3C28}" type="parTrans" cxnId="{40CB93FA-8C62-D547-9779-35113ACE7BA5}">
      <dgm:prSet/>
      <dgm:spPr/>
      <dgm:t>
        <a:bodyPr/>
        <a:lstStyle/>
        <a:p>
          <a:endParaRPr lang="en-GB"/>
        </a:p>
      </dgm:t>
    </dgm:pt>
    <dgm:pt modelId="{C76D8D80-49E5-D146-8F36-963FAD5500BC}" type="sibTrans" cxnId="{40CB93FA-8C62-D547-9779-35113ACE7BA5}">
      <dgm:prSet/>
      <dgm:spPr/>
      <dgm:t>
        <a:bodyPr/>
        <a:lstStyle/>
        <a:p>
          <a:endParaRPr lang="en-GB"/>
        </a:p>
      </dgm:t>
    </dgm:pt>
    <dgm:pt modelId="{DD5D18EE-EF34-FD4F-8C3B-3B6AE2DEE378}">
      <dgm:prSet phldrT="[Text]"/>
      <dgm:spPr/>
      <dgm:t>
        <a:bodyPr/>
        <a:lstStyle/>
        <a:p>
          <a:r>
            <a:rPr lang="en-GB" dirty="0"/>
            <a:t>Deliverer</a:t>
          </a:r>
        </a:p>
      </dgm:t>
    </dgm:pt>
    <dgm:pt modelId="{F2733CD8-2168-AE42-A6D9-A09FC39CE671}" type="parTrans" cxnId="{FC0F28E0-0D71-9A4E-A5A0-3295A7385D95}">
      <dgm:prSet/>
      <dgm:spPr/>
      <dgm:t>
        <a:bodyPr/>
        <a:lstStyle/>
        <a:p>
          <a:endParaRPr lang="en-GB"/>
        </a:p>
      </dgm:t>
    </dgm:pt>
    <dgm:pt modelId="{F8D16276-CCDA-2946-9C2C-1018C87F3CAB}" type="sibTrans" cxnId="{FC0F28E0-0D71-9A4E-A5A0-3295A7385D95}">
      <dgm:prSet/>
      <dgm:spPr/>
      <dgm:t>
        <a:bodyPr/>
        <a:lstStyle/>
        <a:p>
          <a:endParaRPr lang="en-GB"/>
        </a:p>
      </dgm:t>
    </dgm:pt>
    <dgm:pt modelId="{3740DE4A-7462-3F41-A7E9-83A5798FFE93}">
      <dgm:prSet phldrT="[Text]"/>
      <dgm:spPr/>
      <dgm:t>
        <a:bodyPr/>
        <a:lstStyle/>
        <a:p>
          <a:r>
            <a:rPr lang="en-GB" dirty="0"/>
            <a:t>Apostasy</a:t>
          </a:r>
        </a:p>
      </dgm:t>
    </dgm:pt>
    <dgm:pt modelId="{BEA12D97-A75D-1B45-9370-898C6FDF3374}" type="parTrans" cxnId="{2817A011-BA94-8744-8F4D-534732AC093F}">
      <dgm:prSet/>
      <dgm:spPr/>
      <dgm:t>
        <a:bodyPr/>
        <a:lstStyle/>
        <a:p>
          <a:endParaRPr lang="en-GB"/>
        </a:p>
      </dgm:t>
    </dgm:pt>
    <dgm:pt modelId="{942CAAE7-9892-FE40-802C-F4CC4F1BB179}" type="sibTrans" cxnId="{2817A011-BA94-8744-8F4D-534732AC093F}">
      <dgm:prSet/>
      <dgm:spPr/>
      <dgm:t>
        <a:bodyPr/>
        <a:lstStyle/>
        <a:p>
          <a:endParaRPr lang="en-GB"/>
        </a:p>
      </dgm:t>
    </dgm:pt>
    <dgm:pt modelId="{E9D777E6-A435-E24B-8C41-0F07804380CD}" type="pres">
      <dgm:prSet presAssocID="{D9B67A47-E26A-F141-9AA7-52CB22A32721}" presName="cycle" presStyleCnt="0">
        <dgm:presLayoutVars>
          <dgm:dir/>
          <dgm:resizeHandles val="exact"/>
        </dgm:presLayoutVars>
      </dgm:prSet>
      <dgm:spPr/>
    </dgm:pt>
    <dgm:pt modelId="{3107886F-5407-4948-9F57-4C19F8CD565E}" type="pres">
      <dgm:prSet presAssocID="{3ED1D7F5-CA68-A440-BC44-A1E22EE6FB91}" presName="dummy" presStyleCnt="0"/>
      <dgm:spPr/>
    </dgm:pt>
    <dgm:pt modelId="{001F1C18-6831-A344-AE93-03DC4E03B108}" type="pres">
      <dgm:prSet presAssocID="{3ED1D7F5-CA68-A440-BC44-A1E22EE6FB91}" presName="node" presStyleLbl="revTx" presStyleIdx="0" presStyleCnt="4">
        <dgm:presLayoutVars>
          <dgm:bulletEnabled val="1"/>
        </dgm:presLayoutVars>
      </dgm:prSet>
      <dgm:spPr/>
    </dgm:pt>
    <dgm:pt modelId="{538985A5-244E-2140-9410-6DF9BAD919AD}" type="pres">
      <dgm:prSet presAssocID="{B9ACE833-73AA-E14F-9A51-688C5882605D}" presName="sibTrans" presStyleLbl="node1" presStyleIdx="0" presStyleCnt="4"/>
      <dgm:spPr/>
    </dgm:pt>
    <dgm:pt modelId="{708FD41E-207D-F443-B258-3848793B2457}" type="pres">
      <dgm:prSet presAssocID="{CE29BA96-535D-694A-84F6-7937BF54AC87}" presName="dummy" presStyleCnt="0"/>
      <dgm:spPr/>
    </dgm:pt>
    <dgm:pt modelId="{D3F9C69E-AAF0-B145-9D24-661C33047256}" type="pres">
      <dgm:prSet presAssocID="{CE29BA96-535D-694A-84F6-7937BF54AC87}" presName="node" presStyleLbl="revTx" presStyleIdx="1" presStyleCnt="4">
        <dgm:presLayoutVars>
          <dgm:bulletEnabled val="1"/>
        </dgm:presLayoutVars>
      </dgm:prSet>
      <dgm:spPr/>
    </dgm:pt>
    <dgm:pt modelId="{E5DA3297-1B43-C244-9E7A-0E1FD94AE32B}" type="pres">
      <dgm:prSet presAssocID="{C76D8D80-49E5-D146-8F36-963FAD5500BC}" presName="sibTrans" presStyleLbl="node1" presStyleIdx="1" presStyleCnt="4"/>
      <dgm:spPr/>
    </dgm:pt>
    <dgm:pt modelId="{2DD5662C-B0C9-8945-818E-40B13ED78207}" type="pres">
      <dgm:prSet presAssocID="{DD5D18EE-EF34-FD4F-8C3B-3B6AE2DEE378}" presName="dummy" presStyleCnt="0"/>
      <dgm:spPr/>
    </dgm:pt>
    <dgm:pt modelId="{7FBC616D-94C7-5042-8FFA-39CF5794C160}" type="pres">
      <dgm:prSet presAssocID="{DD5D18EE-EF34-FD4F-8C3B-3B6AE2DEE378}" presName="node" presStyleLbl="revTx" presStyleIdx="2" presStyleCnt="4">
        <dgm:presLayoutVars>
          <dgm:bulletEnabled val="1"/>
        </dgm:presLayoutVars>
      </dgm:prSet>
      <dgm:spPr/>
    </dgm:pt>
    <dgm:pt modelId="{C33A8C24-1EA1-C74D-A936-3E9DF581F54A}" type="pres">
      <dgm:prSet presAssocID="{F8D16276-CCDA-2946-9C2C-1018C87F3CAB}" presName="sibTrans" presStyleLbl="node1" presStyleIdx="2" presStyleCnt="4"/>
      <dgm:spPr/>
    </dgm:pt>
    <dgm:pt modelId="{4FDCC63F-B677-F046-9877-9D93113DC3E1}" type="pres">
      <dgm:prSet presAssocID="{3740DE4A-7462-3F41-A7E9-83A5798FFE93}" presName="dummy" presStyleCnt="0"/>
      <dgm:spPr/>
    </dgm:pt>
    <dgm:pt modelId="{CF0937B0-2854-1F46-8B73-4BED1E1FA82A}" type="pres">
      <dgm:prSet presAssocID="{3740DE4A-7462-3F41-A7E9-83A5798FFE93}" presName="node" presStyleLbl="revTx" presStyleIdx="3" presStyleCnt="4">
        <dgm:presLayoutVars>
          <dgm:bulletEnabled val="1"/>
        </dgm:presLayoutVars>
      </dgm:prSet>
      <dgm:spPr/>
    </dgm:pt>
    <dgm:pt modelId="{9DF0AE27-E157-B149-9ECF-52224C5F4241}" type="pres">
      <dgm:prSet presAssocID="{942CAAE7-9892-FE40-802C-F4CC4F1BB179}" presName="sibTrans" presStyleLbl="node1" presStyleIdx="3" presStyleCnt="4"/>
      <dgm:spPr/>
    </dgm:pt>
  </dgm:ptLst>
  <dgm:cxnLst>
    <dgm:cxn modelId="{2817A011-BA94-8744-8F4D-534732AC093F}" srcId="{D9B67A47-E26A-F141-9AA7-52CB22A32721}" destId="{3740DE4A-7462-3F41-A7E9-83A5798FFE93}" srcOrd="3" destOrd="0" parTransId="{BEA12D97-A75D-1B45-9370-898C6FDF3374}" sibTransId="{942CAAE7-9892-FE40-802C-F4CC4F1BB179}"/>
    <dgm:cxn modelId="{79108E1E-578D-EA46-A36A-22B4B483860D}" srcId="{D9B67A47-E26A-F141-9AA7-52CB22A32721}" destId="{3ED1D7F5-CA68-A440-BC44-A1E22EE6FB91}" srcOrd="0" destOrd="0" parTransId="{8A77F8EE-AEE5-A148-A3DB-73AD0E3B863F}" sibTransId="{B9ACE833-73AA-E14F-9A51-688C5882605D}"/>
    <dgm:cxn modelId="{1815CB20-4345-F247-8600-6B784BD38B75}" type="presOf" srcId="{DD5D18EE-EF34-FD4F-8C3B-3B6AE2DEE378}" destId="{7FBC616D-94C7-5042-8FFA-39CF5794C160}" srcOrd="0" destOrd="0" presId="urn:microsoft.com/office/officeart/2005/8/layout/cycle1"/>
    <dgm:cxn modelId="{C76BD538-1FC7-CA45-8BD6-C587E1C2B5C9}" type="presOf" srcId="{3740DE4A-7462-3F41-A7E9-83A5798FFE93}" destId="{CF0937B0-2854-1F46-8B73-4BED1E1FA82A}" srcOrd="0" destOrd="0" presId="urn:microsoft.com/office/officeart/2005/8/layout/cycle1"/>
    <dgm:cxn modelId="{02580D4F-4AF3-B14E-BE9A-3F9598DD9EDD}" type="presOf" srcId="{942CAAE7-9892-FE40-802C-F4CC4F1BB179}" destId="{9DF0AE27-E157-B149-9ECF-52224C5F4241}" srcOrd="0" destOrd="0" presId="urn:microsoft.com/office/officeart/2005/8/layout/cycle1"/>
    <dgm:cxn modelId="{16368C5E-D324-764A-BB6D-666E31A274D5}" type="presOf" srcId="{3ED1D7F5-CA68-A440-BC44-A1E22EE6FB91}" destId="{001F1C18-6831-A344-AE93-03DC4E03B108}" srcOrd="0" destOrd="0" presId="urn:microsoft.com/office/officeart/2005/8/layout/cycle1"/>
    <dgm:cxn modelId="{92C4E96F-E682-044D-8374-CD55EE5217DF}" type="presOf" srcId="{B9ACE833-73AA-E14F-9A51-688C5882605D}" destId="{538985A5-244E-2140-9410-6DF9BAD919AD}" srcOrd="0" destOrd="0" presId="urn:microsoft.com/office/officeart/2005/8/layout/cycle1"/>
    <dgm:cxn modelId="{FC0F28E0-0D71-9A4E-A5A0-3295A7385D95}" srcId="{D9B67A47-E26A-F141-9AA7-52CB22A32721}" destId="{DD5D18EE-EF34-FD4F-8C3B-3B6AE2DEE378}" srcOrd="2" destOrd="0" parTransId="{F2733CD8-2168-AE42-A6D9-A09FC39CE671}" sibTransId="{F8D16276-CCDA-2946-9C2C-1018C87F3CAB}"/>
    <dgm:cxn modelId="{DEB503E9-365A-654D-921F-2FE4ADF8B949}" type="presOf" srcId="{D9B67A47-E26A-F141-9AA7-52CB22A32721}" destId="{E9D777E6-A435-E24B-8C41-0F07804380CD}" srcOrd="0" destOrd="0" presId="urn:microsoft.com/office/officeart/2005/8/layout/cycle1"/>
    <dgm:cxn modelId="{E02386EB-02B6-E942-90AE-CA643E4F6C67}" type="presOf" srcId="{C76D8D80-49E5-D146-8F36-963FAD5500BC}" destId="{E5DA3297-1B43-C244-9E7A-0E1FD94AE32B}" srcOrd="0" destOrd="0" presId="urn:microsoft.com/office/officeart/2005/8/layout/cycle1"/>
    <dgm:cxn modelId="{C83438F4-46F1-4348-8D96-D62280E9AE05}" type="presOf" srcId="{F8D16276-CCDA-2946-9C2C-1018C87F3CAB}" destId="{C33A8C24-1EA1-C74D-A936-3E9DF581F54A}" srcOrd="0" destOrd="0" presId="urn:microsoft.com/office/officeart/2005/8/layout/cycle1"/>
    <dgm:cxn modelId="{F49DB3F9-E531-A64D-83F2-19C3B12C635D}" type="presOf" srcId="{CE29BA96-535D-694A-84F6-7937BF54AC87}" destId="{D3F9C69E-AAF0-B145-9D24-661C33047256}" srcOrd="0" destOrd="0" presId="urn:microsoft.com/office/officeart/2005/8/layout/cycle1"/>
    <dgm:cxn modelId="{40CB93FA-8C62-D547-9779-35113ACE7BA5}" srcId="{D9B67A47-E26A-F141-9AA7-52CB22A32721}" destId="{CE29BA96-535D-694A-84F6-7937BF54AC87}" srcOrd="1" destOrd="0" parTransId="{27B5D712-6FD4-4343-9564-4E9E1CFD3C28}" sibTransId="{C76D8D80-49E5-D146-8F36-963FAD5500BC}"/>
    <dgm:cxn modelId="{F2C5F530-411A-084A-93AB-80612B7D0519}" type="presParOf" srcId="{E9D777E6-A435-E24B-8C41-0F07804380CD}" destId="{3107886F-5407-4948-9F57-4C19F8CD565E}" srcOrd="0" destOrd="0" presId="urn:microsoft.com/office/officeart/2005/8/layout/cycle1"/>
    <dgm:cxn modelId="{C807C0DA-B7FC-1040-B28D-911653E53E92}" type="presParOf" srcId="{E9D777E6-A435-E24B-8C41-0F07804380CD}" destId="{001F1C18-6831-A344-AE93-03DC4E03B108}" srcOrd="1" destOrd="0" presId="urn:microsoft.com/office/officeart/2005/8/layout/cycle1"/>
    <dgm:cxn modelId="{10B121B0-BECB-4446-80E7-B9C0AC577B46}" type="presParOf" srcId="{E9D777E6-A435-E24B-8C41-0F07804380CD}" destId="{538985A5-244E-2140-9410-6DF9BAD919AD}" srcOrd="2" destOrd="0" presId="urn:microsoft.com/office/officeart/2005/8/layout/cycle1"/>
    <dgm:cxn modelId="{FEFA8A59-E5D5-E744-9BDD-B09BC7EF2E4E}" type="presParOf" srcId="{E9D777E6-A435-E24B-8C41-0F07804380CD}" destId="{708FD41E-207D-F443-B258-3848793B2457}" srcOrd="3" destOrd="0" presId="urn:microsoft.com/office/officeart/2005/8/layout/cycle1"/>
    <dgm:cxn modelId="{52784316-93E2-D642-9EDD-A3240ECD3897}" type="presParOf" srcId="{E9D777E6-A435-E24B-8C41-0F07804380CD}" destId="{D3F9C69E-AAF0-B145-9D24-661C33047256}" srcOrd="4" destOrd="0" presId="urn:microsoft.com/office/officeart/2005/8/layout/cycle1"/>
    <dgm:cxn modelId="{164CA35D-400A-F644-8462-1F7D4E750961}" type="presParOf" srcId="{E9D777E6-A435-E24B-8C41-0F07804380CD}" destId="{E5DA3297-1B43-C244-9E7A-0E1FD94AE32B}" srcOrd="5" destOrd="0" presId="urn:microsoft.com/office/officeart/2005/8/layout/cycle1"/>
    <dgm:cxn modelId="{6FB86661-1261-7446-9173-B7029A4C853A}" type="presParOf" srcId="{E9D777E6-A435-E24B-8C41-0F07804380CD}" destId="{2DD5662C-B0C9-8945-818E-40B13ED78207}" srcOrd="6" destOrd="0" presId="urn:microsoft.com/office/officeart/2005/8/layout/cycle1"/>
    <dgm:cxn modelId="{3A117F38-C970-DE43-B930-C4FCB9A381EE}" type="presParOf" srcId="{E9D777E6-A435-E24B-8C41-0F07804380CD}" destId="{7FBC616D-94C7-5042-8FFA-39CF5794C160}" srcOrd="7" destOrd="0" presId="urn:microsoft.com/office/officeart/2005/8/layout/cycle1"/>
    <dgm:cxn modelId="{C8EF51A8-AB12-424E-9D31-6F91666F53D7}" type="presParOf" srcId="{E9D777E6-A435-E24B-8C41-0F07804380CD}" destId="{C33A8C24-1EA1-C74D-A936-3E9DF581F54A}" srcOrd="8" destOrd="0" presId="urn:microsoft.com/office/officeart/2005/8/layout/cycle1"/>
    <dgm:cxn modelId="{7EC73BAD-0554-7840-B0EC-C54638069D88}" type="presParOf" srcId="{E9D777E6-A435-E24B-8C41-0F07804380CD}" destId="{4FDCC63F-B677-F046-9877-9D93113DC3E1}" srcOrd="9" destOrd="0" presId="urn:microsoft.com/office/officeart/2005/8/layout/cycle1"/>
    <dgm:cxn modelId="{0C0C2CE7-A219-1246-B0BF-6A8546029422}" type="presParOf" srcId="{E9D777E6-A435-E24B-8C41-0F07804380CD}" destId="{CF0937B0-2854-1F46-8B73-4BED1E1FA82A}" srcOrd="10" destOrd="0" presId="urn:microsoft.com/office/officeart/2005/8/layout/cycle1"/>
    <dgm:cxn modelId="{07DB72DA-36C9-3A4A-983E-22831B0D39BB}" type="presParOf" srcId="{E9D777E6-A435-E24B-8C41-0F07804380CD}" destId="{9DF0AE27-E157-B149-9ECF-52224C5F4241}" srcOrd="11"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1F1C18-6831-A344-AE93-03DC4E03B108}">
      <dsp:nvSpPr>
        <dsp:cNvPr id="0" name=""/>
        <dsp:cNvSpPr/>
      </dsp:nvSpPr>
      <dsp:spPr>
        <a:xfrm>
          <a:off x="4735144" y="121283"/>
          <a:ext cx="1916906" cy="1916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GB" sz="2700" kern="1200" dirty="0"/>
            <a:t>Banishment</a:t>
          </a:r>
        </a:p>
      </dsp:txBody>
      <dsp:txXfrm>
        <a:off x="4735144" y="121283"/>
        <a:ext cx="1916906" cy="1916906"/>
      </dsp:txXfrm>
    </dsp:sp>
    <dsp:sp modelId="{538985A5-244E-2140-9410-6DF9BAD919AD}">
      <dsp:nvSpPr>
        <dsp:cNvPr id="0" name=""/>
        <dsp:cNvSpPr/>
      </dsp:nvSpPr>
      <dsp:spPr>
        <a:xfrm>
          <a:off x="1354454" y="-211"/>
          <a:ext cx="5419090" cy="5419090"/>
        </a:xfrm>
        <a:prstGeom prst="circularArrow">
          <a:avLst>
            <a:gd name="adj1" fmla="val 6898"/>
            <a:gd name="adj2" fmla="val 465012"/>
            <a:gd name="adj3" fmla="val 550847"/>
            <a:gd name="adj4" fmla="val 20584141"/>
            <a:gd name="adj5" fmla="val 8047"/>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F9C69E-AAF0-B145-9D24-661C33047256}">
      <dsp:nvSpPr>
        <dsp:cNvPr id="0" name=""/>
        <dsp:cNvSpPr/>
      </dsp:nvSpPr>
      <dsp:spPr>
        <a:xfrm>
          <a:off x="4735144" y="3380477"/>
          <a:ext cx="1916906" cy="1916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GB" sz="2700" kern="1200" dirty="0"/>
            <a:t>Crying Out</a:t>
          </a:r>
        </a:p>
      </dsp:txBody>
      <dsp:txXfrm>
        <a:off x="4735144" y="3380477"/>
        <a:ext cx="1916906" cy="1916906"/>
      </dsp:txXfrm>
    </dsp:sp>
    <dsp:sp modelId="{E5DA3297-1B43-C244-9E7A-0E1FD94AE32B}">
      <dsp:nvSpPr>
        <dsp:cNvPr id="0" name=""/>
        <dsp:cNvSpPr/>
      </dsp:nvSpPr>
      <dsp:spPr>
        <a:xfrm>
          <a:off x="1354454" y="-211"/>
          <a:ext cx="5419090" cy="5419090"/>
        </a:xfrm>
        <a:prstGeom prst="circularArrow">
          <a:avLst>
            <a:gd name="adj1" fmla="val 6898"/>
            <a:gd name="adj2" fmla="val 465012"/>
            <a:gd name="adj3" fmla="val 5950847"/>
            <a:gd name="adj4" fmla="val 4384141"/>
            <a:gd name="adj5" fmla="val 8047"/>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BC616D-94C7-5042-8FFA-39CF5794C160}">
      <dsp:nvSpPr>
        <dsp:cNvPr id="0" name=""/>
        <dsp:cNvSpPr/>
      </dsp:nvSpPr>
      <dsp:spPr>
        <a:xfrm>
          <a:off x="1475949" y="3380477"/>
          <a:ext cx="1916906" cy="1916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GB" sz="2700" kern="1200" dirty="0"/>
            <a:t>Deliverer</a:t>
          </a:r>
        </a:p>
      </dsp:txBody>
      <dsp:txXfrm>
        <a:off x="1475949" y="3380477"/>
        <a:ext cx="1916906" cy="1916906"/>
      </dsp:txXfrm>
    </dsp:sp>
    <dsp:sp modelId="{C33A8C24-1EA1-C74D-A936-3E9DF581F54A}">
      <dsp:nvSpPr>
        <dsp:cNvPr id="0" name=""/>
        <dsp:cNvSpPr/>
      </dsp:nvSpPr>
      <dsp:spPr>
        <a:xfrm>
          <a:off x="1354454" y="-211"/>
          <a:ext cx="5419090" cy="5419090"/>
        </a:xfrm>
        <a:prstGeom prst="circularArrow">
          <a:avLst>
            <a:gd name="adj1" fmla="val 6898"/>
            <a:gd name="adj2" fmla="val 465012"/>
            <a:gd name="adj3" fmla="val 11350847"/>
            <a:gd name="adj4" fmla="val 9784141"/>
            <a:gd name="adj5" fmla="val 8047"/>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0937B0-2854-1F46-8B73-4BED1E1FA82A}">
      <dsp:nvSpPr>
        <dsp:cNvPr id="0" name=""/>
        <dsp:cNvSpPr/>
      </dsp:nvSpPr>
      <dsp:spPr>
        <a:xfrm>
          <a:off x="1475949" y="121283"/>
          <a:ext cx="1916906" cy="1916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GB" sz="2700" kern="1200" dirty="0"/>
            <a:t>Apostasy</a:t>
          </a:r>
        </a:p>
      </dsp:txBody>
      <dsp:txXfrm>
        <a:off x="1475949" y="121283"/>
        <a:ext cx="1916906" cy="1916906"/>
      </dsp:txXfrm>
    </dsp:sp>
    <dsp:sp modelId="{9DF0AE27-E157-B149-9ECF-52224C5F4241}">
      <dsp:nvSpPr>
        <dsp:cNvPr id="0" name=""/>
        <dsp:cNvSpPr/>
      </dsp:nvSpPr>
      <dsp:spPr>
        <a:xfrm>
          <a:off x="1354454" y="-211"/>
          <a:ext cx="5419090" cy="5419090"/>
        </a:xfrm>
        <a:prstGeom prst="circularArrow">
          <a:avLst>
            <a:gd name="adj1" fmla="val 6898"/>
            <a:gd name="adj2" fmla="val 465012"/>
            <a:gd name="adj3" fmla="val 16750847"/>
            <a:gd name="adj4" fmla="val 15184141"/>
            <a:gd name="adj5" fmla="val 8047"/>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860CFB-07DA-7F47-AA33-40855B26CB54}" type="datetimeFigureOut">
              <a:rPr lang="en-GB" smtClean="0"/>
              <a:t>30/01/2026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15CD69-9942-3C40-B977-875ADCDA733A}" type="slidenum">
              <a:rPr lang="en-GB" smtClean="0"/>
              <a:t>‹#›</a:t>
            </a:fld>
            <a:endParaRPr lang="en-GB"/>
          </a:p>
        </p:txBody>
      </p:sp>
    </p:spTree>
    <p:extLst>
      <p:ext uri="{BB962C8B-B14F-4D97-AF65-F5344CB8AC3E}">
        <p14:creationId xmlns:p14="http://schemas.microsoft.com/office/powerpoint/2010/main" val="2329088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86F8B6-591B-0DC2-0AD4-1D601CCB34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22503D-C623-D701-275D-E733C2C737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28260F-AFC8-CB62-0AB1-0981FBDE953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62DB5A7-67FF-080E-2944-1C959C61138B}"/>
              </a:ext>
            </a:extLst>
          </p:cNvPr>
          <p:cNvSpPr>
            <a:spLocks noGrp="1"/>
          </p:cNvSpPr>
          <p:nvPr>
            <p:ph type="sldNum" sz="quarter" idx="5"/>
          </p:nvPr>
        </p:nvSpPr>
        <p:spPr/>
        <p:txBody>
          <a:bodyPr/>
          <a:lstStyle/>
          <a:p>
            <a:fld id="{A815CD69-9942-3C40-B977-875ADCDA733A}" type="slidenum">
              <a:rPr lang="en-GB" smtClean="0"/>
              <a:t>2</a:t>
            </a:fld>
            <a:endParaRPr lang="en-GB"/>
          </a:p>
        </p:txBody>
      </p:sp>
    </p:spTree>
    <p:extLst>
      <p:ext uri="{BB962C8B-B14F-4D97-AF65-F5344CB8AC3E}">
        <p14:creationId xmlns:p14="http://schemas.microsoft.com/office/powerpoint/2010/main" val="635853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815CD69-9942-3C40-B977-875ADCDA733A}" type="slidenum">
              <a:rPr lang="en-GB" smtClean="0"/>
              <a:t>3</a:t>
            </a:fld>
            <a:endParaRPr lang="en-GB"/>
          </a:p>
        </p:txBody>
      </p:sp>
    </p:spTree>
    <p:extLst>
      <p:ext uri="{BB962C8B-B14F-4D97-AF65-F5344CB8AC3E}">
        <p14:creationId xmlns:p14="http://schemas.microsoft.com/office/powerpoint/2010/main" val="3157705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966EAB-968D-E2E1-60BF-3B2485F90F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E1F67F-BD58-EA5B-E1C1-10A6390E67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D8F5B8-2809-D6CE-1483-70CC7B5C361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914F8B4-650F-835F-1DF6-D57EDB99B071}"/>
              </a:ext>
            </a:extLst>
          </p:cNvPr>
          <p:cNvSpPr>
            <a:spLocks noGrp="1"/>
          </p:cNvSpPr>
          <p:nvPr>
            <p:ph type="sldNum" sz="quarter" idx="5"/>
          </p:nvPr>
        </p:nvSpPr>
        <p:spPr/>
        <p:txBody>
          <a:bodyPr/>
          <a:lstStyle/>
          <a:p>
            <a:fld id="{A815CD69-9942-3C40-B977-875ADCDA733A}" type="slidenum">
              <a:rPr lang="en-GB" smtClean="0"/>
              <a:t>5</a:t>
            </a:fld>
            <a:endParaRPr lang="en-GB"/>
          </a:p>
        </p:txBody>
      </p:sp>
    </p:spTree>
    <p:extLst>
      <p:ext uri="{BB962C8B-B14F-4D97-AF65-F5344CB8AC3E}">
        <p14:creationId xmlns:p14="http://schemas.microsoft.com/office/powerpoint/2010/main" val="3840314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769DFE-4997-AFE7-D7A7-D745730315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DAB7CF-26F0-0446-AB11-BB2AE42796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1E5F50-F83E-7560-46CC-1648E32BDE5B}"/>
              </a:ext>
            </a:extLst>
          </p:cNvPr>
          <p:cNvSpPr>
            <a:spLocks noGrp="1"/>
          </p:cNvSpPr>
          <p:nvPr>
            <p:ph type="body" idx="1"/>
          </p:nvPr>
        </p:nvSpPr>
        <p:spPr/>
        <p:txBody>
          <a:bodyPr/>
          <a:lstStyle/>
          <a:p>
            <a:r>
              <a:rPr lang="en-GB" dirty="0"/>
              <a:t>Bible Verse Slide</a:t>
            </a:r>
          </a:p>
          <a:p>
            <a:endParaRPr lang="en-GB" dirty="0"/>
          </a:p>
          <a:p>
            <a:r>
              <a:rPr lang="en-GB" dirty="0"/>
              <a:t>Title: (make this your sermon point)</a:t>
            </a:r>
            <a:br>
              <a:rPr lang="en-GB" dirty="0"/>
            </a:br>
            <a:r>
              <a:rPr lang="en-GB" dirty="0"/>
              <a:t>    &gt; For the style, use font: Avenir, Heavy (Bold), size: 40pt, </a:t>
            </a:r>
          </a:p>
          <a:p>
            <a:r>
              <a:rPr lang="en-GB" dirty="0"/>
              <a:t>    &gt; Please use Title Case (each word is capitalised)</a:t>
            </a:r>
          </a:p>
          <a:p>
            <a:endParaRPr lang="en-GB" dirty="0"/>
          </a:p>
          <a:p>
            <a:r>
              <a:rPr lang="en-GB" dirty="0"/>
              <a:t>Main Body:</a:t>
            </a:r>
            <a:br>
              <a:rPr lang="en-GB" dirty="0"/>
            </a:br>
            <a:r>
              <a:rPr lang="en-GB" dirty="0"/>
              <a:t>   &gt; For the style, use font: Avenir, Book, size: 28pt, </a:t>
            </a:r>
          </a:p>
          <a:p>
            <a:r>
              <a:rPr lang="en-GB" dirty="0"/>
              <a:t>   &gt; Please use Sentence case (first word is capitalised)</a:t>
            </a:r>
          </a:p>
          <a:p>
            <a:r>
              <a:rPr lang="en-GB" dirty="0"/>
              <a:t>   &gt; Superscript the verse numbers (use the same style, font Avenir, size: 28pt)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   &gt; Right align and superscript the Bible reference Superscript the verse numbers (use the same style, font Avenir, size: 28pt)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   &gt; If you’d like to highlight a word or a phrase, use the colour ‘Yellow’ in the standard colours (there is no need to use bold, underline or </a:t>
            </a:r>
            <a:r>
              <a:rPr lang="en-HK" b="0" i="0" dirty="0">
                <a:solidFill>
                  <a:srgbClr val="E8E8E8"/>
                </a:solidFill>
                <a:effectLst/>
                <a:latin typeface="Google Sans"/>
              </a:rPr>
              <a:t>italicize</a:t>
            </a:r>
            <a:r>
              <a:rPr lang="en-GB" dirty="0"/>
              <a:t> this text)</a:t>
            </a:r>
          </a:p>
          <a:p>
            <a:br>
              <a:rPr lang="en-GB" dirty="0"/>
            </a:br>
            <a:endParaRPr lang="en-GB" dirty="0"/>
          </a:p>
          <a:p>
            <a:endParaRPr lang="en-GB" dirty="0"/>
          </a:p>
        </p:txBody>
      </p:sp>
      <p:sp>
        <p:nvSpPr>
          <p:cNvPr id="4" name="Slide Number Placeholder 3">
            <a:extLst>
              <a:ext uri="{FF2B5EF4-FFF2-40B4-BE49-F238E27FC236}">
                <a16:creationId xmlns:a16="http://schemas.microsoft.com/office/drawing/2014/main" id="{6312A521-BE32-A56E-A1D4-8EC7FEF6BF5A}"/>
              </a:ext>
            </a:extLst>
          </p:cNvPr>
          <p:cNvSpPr>
            <a:spLocks noGrp="1"/>
          </p:cNvSpPr>
          <p:nvPr>
            <p:ph type="sldNum" sz="quarter" idx="5"/>
          </p:nvPr>
        </p:nvSpPr>
        <p:spPr/>
        <p:txBody>
          <a:bodyPr/>
          <a:lstStyle/>
          <a:p>
            <a:fld id="{A815CD69-9942-3C40-B977-875ADCDA733A}" type="slidenum">
              <a:rPr lang="en-GB" smtClean="0"/>
              <a:t>6</a:t>
            </a:fld>
            <a:endParaRPr lang="en-GB"/>
          </a:p>
        </p:txBody>
      </p:sp>
    </p:spTree>
    <p:extLst>
      <p:ext uri="{BB962C8B-B14F-4D97-AF65-F5344CB8AC3E}">
        <p14:creationId xmlns:p14="http://schemas.microsoft.com/office/powerpoint/2010/main" val="2082429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70D34E-89B3-2ECA-CD42-D612747388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3B319D-830D-1AD1-36A3-25E14DC039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DC3C07-CEB9-F596-4B2A-DF86FB990E9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FA0F7C0-3959-63B5-DDFC-F57B5A285E85}"/>
              </a:ext>
            </a:extLst>
          </p:cNvPr>
          <p:cNvSpPr>
            <a:spLocks noGrp="1"/>
          </p:cNvSpPr>
          <p:nvPr>
            <p:ph type="sldNum" sz="quarter" idx="5"/>
          </p:nvPr>
        </p:nvSpPr>
        <p:spPr/>
        <p:txBody>
          <a:bodyPr/>
          <a:lstStyle/>
          <a:p>
            <a:fld id="{A815CD69-9942-3C40-B977-875ADCDA733A}" type="slidenum">
              <a:rPr lang="en-GB" smtClean="0"/>
              <a:t>7</a:t>
            </a:fld>
            <a:endParaRPr lang="en-GB"/>
          </a:p>
        </p:txBody>
      </p:sp>
    </p:spTree>
    <p:extLst>
      <p:ext uri="{BB962C8B-B14F-4D97-AF65-F5344CB8AC3E}">
        <p14:creationId xmlns:p14="http://schemas.microsoft.com/office/powerpoint/2010/main" val="747545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769DFE-4997-AFE7-D7A7-D745730315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DAB7CF-26F0-0446-AB11-BB2AE42796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1E5F50-F83E-7560-46CC-1648E32BDE5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312A521-BE32-A56E-A1D4-8EC7FEF6BF5A}"/>
              </a:ext>
            </a:extLst>
          </p:cNvPr>
          <p:cNvSpPr>
            <a:spLocks noGrp="1"/>
          </p:cNvSpPr>
          <p:nvPr>
            <p:ph type="sldNum" sz="quarter" idx="5"/>
          </p:nvPr>
        </p:nvSpPr>
        <p:spPr/>
        <p:txBody>
          <a:bodyPr/>
          <a:lstStyle/>
          <a:p>
            <a:fld id="{A815CD69-9942-3C40-B977-875ADCDA733A}" type="slidenum">
              <a:rPr lang="en-GB" smtClean="0"/>
              <a:t>8</a:t>
            </a:fld>
            <a:endParaRPr lang="en-GB"/>
          </a:p>
        </p:txBody>
      </p:sp>
    </p:spTree>
    <p:extLst>
      <p:ext uri="{BB962C8B-B14F-4D97-AF65-F5344CB8AC3E}">
        <p14:creationId xmlns:p14="http://schemas.microsoft.com/office/powerpoint/2010/main" val="20824291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86F8B6-591B-0DC2-0AD4-1D601CCB34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22503D-C623-D701-275D-E733C2C737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28260F-AFC8-CB62-0AB1-0981FBDE953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62DB5A7-67FF-080E-2944-1C959C61138B}"/>
              </a:ext>
            </a:extLst>
          </p:cNvPr>
          <p:cNvSpPr>
            <a:spLocks noGrp="1"/>
          </p:cNvSpPr>
          <p:nvPr>
            <p:ph type="sldNum" sz="quarter" idx="5"/>
          </p:nvPr>
        </p:nvSpPr>
        <p:spPr/>
        <p:txBody>
          <a:bodyPr/>
          <a:lstStyle/>
          <a:p>
            <a:fld id="{A815CD69-9942-3C40-B977-875ADCDA733A}" type="slidenum">
              <a:rPr lang="en-GB" smtClean="0"/>
              <a:t>9</a:t>
            </a:fld>
            <a:endParaRPr lang="en-GB"/>
          </a:p>
        </p:txBody>
      </p:sp>
    </p:spTree>
    <p:extLst>
      <p:ext uri="{BB962C8B-B14F-4D97-AF65-F5344CB8AC3E}">
        <p14:creationId xmlns:p14="http://schemas.microsoft.com/office/powerpoint/2010/main" val="635853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9B44F6AC-DC2E-9747-8767-06E3959DEB63}" type="datetimeFigureOut">
              <a:rPr lang="en-GB" smtClean="0"/>
              <a:t>30/01/2026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E767FD-65DF-EB44-A569-E02B3D8A233E}" type="slidenum">
              <a:rPr lang="en-GB" smtClean="0"/>
              <a:t>‹#›</a:t>
            </a:fld>
            <a:endParaRPr lang="en-GB"/>
          </a:p>
        </p:txBody>
      </p:sp>
    </p:spTree>
    <p:extLst>
      <p:ext uri="{BB962C8B-B14F-4D97-AF65-F5344CB8AC3E}">
        <p14:creationId xmlns:p14="http://schemas.microsoft.com/office/powerpoint/2010/main" val="145830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9B44F6AC-DC2E-9747-8767-06E3959DEB63}" type="datetimeFigureOut">
              <a:rPr lang="en-GB" smtClean="0"/>
              <a:t>30/01/2026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E767FD-65DF-EB44-A569-E02B3D8A233E}" type="slidenum">
              <a:rPr lang="en-GB" smtClean="0"/>
              <a:t>‹#›</a:t>
            </a:fld>
            <a:endParaRPr lang="en-GB"/>
          </a:p>
        </p:txBody>
      </p:sp>
    </p:spTree>
    <p:extLst>
      <p:ext uri="{BB962C8B-B14F-4D97-AF65-F5344CB8AC3E}">
        <p14:creationId xmlns:p14="http://schemas.microsoft.com/office/powerpoint/2010/main" val="3094983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9B44F6AC-DC2E-9747-8767-06E3959DEB63}" type="datetimeFigureOut">
              <a:rPr lang="en-GB" smtClean="0"/>
              <a:t>30/01/2026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E767FD-65DF-EB44-A569-E02B3D8A233E}" type="slidenum">
              <a:rPr lang="en-GB" smtClean="0"/>
              <a:t>‹#›</a:t>
            </a:fld>
            <a:endParaRPr lang="en-GB"/>
          </a:p>
        </p:txBody>
      </p:sp>
    </p:spTree>
    <p:extLst>
      <p:ext uri="{BB962C8B-B14F-4D97-AF65-F5344CB8AC3E}">
        <p14:creationId xmlns:p14="http://schemas.microsoft.com/office/powerpoint/2010/main" val="1283766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9B44F6AC-DC2E-9747-8767-06E3959DEB63}" type="datetimeFigureOut">
              <a:rPr lang="en-GB" smtClean="0"/>
              <a:t>30/01/2026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E767FD-65DF-EB44-A569-E02B3D8A233E}" type="slidenum">
              <a:rPr lang="en-GB" smtClean="0"/>
              <a:t>‹#›</a:t>
            </a:fld>
            <a:endParaRPr lang="en-GB"/>
          </a:p>
        </p:txBody>
      </p:sp>
    </p:spTree>
    <p:extLst>
      <p:ext uri="{BB962C8B-B14F-4D97-AF65-F5344CB8AC3E}">
        <p14:creationId xmlns:p14="http://schemas.microsoft.com/office/powerpoint/2010/main" val="3150803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shade val="82000"/>
                  </a:schemeClr>
                </a:solidFill>
              </a:defRPr>
            </a:lvl1pPr>
            <a:lvl2pPr marL="457200" indent="0">
              <a:buNone/>
              <a:defRPr sz="2000">
                <a:solidFill>
                  <a:schemeClr val="tx1">
                    <a:shade val="82000"/>
                  </a:schemeClr>
                </a:solidFill>
              </a:defRPr>
            </a:lvl2pPr>
            <a:lvl3pPr marL="914400" indent="0">
              <a:buNone/>
              <a:defRPr sz="1800">
                <a:solidFill>
                  <a:schemeClr val="tx1">
                    <a:shade val="82000"/>
                  </a:schemeClr>
                </a:solidFill>
              </a:defRPr>
            </a:lvl3pPr>
            <a:lvl4pPr marL="1371600" indent="0">
              <a:buNone/>
              <a:defRPr sz="1600">
                <a:solidFill>
                  <a:schemeClr val="tx1">
                    <a:shade val="82000"/>
                  </a:schemeClr>
                </a:solidFill>
              </a:defRPr>
            </a:lvl4pPr>
            <a:lvl5pPr marL="1828800" indent="0">
              <a:buNone/>
              <a:defRPr sz="1600">
                <a:solidFill>
                  <a:schemeClr val="tx1">
                    <a:shade val="82000"/>
                  </a:schemeClr>
                </a:solidFill>
              </a:defRPr>
            </a:lvl5pPr>
            <a:lvl6pPr marL="2286000" indent="0">
              <a:buNone/>
              <a:defRPr sz="1600">
                <a:solidFill>
                  <a:schemeClr val="tx1">
                    <a:shade val="82000"/>
                  </a:schemeClr>
                </a:solidFill>
              </a:defRPr>
            </a:lvl6pPr>
            <a:lvl7pPr marL="2743200" indent="0">
              <a:buNone/>
              <a:defRPr sz="1600">
                <a:solidFill>
                  <a:schemeClr val="tx1">
                    <a:shade val="82000"/>
                  </a:schemeClr>
                </a:solidFill>
              </a:defRPr>
            </a:lvl7pPr>
            <a:lvl8pPr marL="3200400" indent="0">
              <a:buNone/>
              <a:defRPr sz="1600">
                <a:solidFill>
                  <a:schemeClr val="tx1">
                    <a:shade val="82000"/>
                  </a:schemeClr>
                </a:solidFill>
              </a:defRPr>
            </a:lvl8pPr>
            <a:lvl9pPr marL="3657600" indent="0">
              <a:buNone/>
              <a:defRPr sz="1600">
                <a:solidFill>
                  <a:schemeClr val="tx1">
                    <a:shade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9B44F6AC-DC2E-9747-8767-06E3959DEB63}" type="datetimeFigureOut">
              <a:rPr lang="en-GB" smtClean="0"/>
              <a:t>30/01/2026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E767FD-65DF-EB44-A569-E02B3D8A233E}" type="slidenum">
              <a:rPr lang="en-GB" smtClean="0"/>
              <a:t>‹#›</a:t>
            </a:fld>
            <a:endParaRPr lang="en-GB"/>
          </a:p>
        </p:txBody>
      </p:sp>
    </p:spTree>
    <p:extLst>
      <p:ext uri="{BB962C8B-B14F-4D97-AF65-F5344CB8AC3E}">
        <p14:creationId xmlns:p14="http://schemas.microsoft.com/office/powerpoint/2010/main" val="1641168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9B44F6AC-DC2E-9747-8767-06E3959DEB63}" type="datetimeFigureOut">
              <a:rPr lang="en-GB" smtClean="0"/>
              <a:t>30/01/2026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AE767FD-65DF-EB44-A569-E02B3D8A233E}" type="slidenum">
              <a:rPr lang="en-GB" smtClean="0"/>
              <a:t>‹#›</a:t>
            </a:fld>
            <a:endParaRPr lang="en-GB"/>
          </a:p>
        </p:txBody>
      </p:sp>
    </p:spTree>
    <p:extLst>
      <p:ext uri="{BB962C8B-B14F-4D97-AF65-F5344CB8AC3E}">
        <p14:creationId xmlns:p14="http://schemas.microsoft.com/office/powerpoint/2010/main" val="4251696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9B44F6AC-DC2E-9747-8767-06E3959DEB63}" type="datetimeFigureOut">
              <a:rPr lang="en-GB" smtClean="0"/>
              <a:t>30/01/2026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AE767FD-65DF-EB44-A569-E02B3D8A233E}" type="slidenum">
              <a:rPr lang="en-GB" smtClean="0"/>
              <a:t>‹#›</a:t>
            </a:fld>
            <a:endParaRPr lang="en-GB"/>
          </a:p>
        </p:txBody>
      </p:sp>
    </p:spTree>
    <p:extLst>
      <p:ext uri="{BB962C8B-B14F-4D97-AF65-F5344CB8AC3E}">
        <p14:creationId xmlns:p14="http://schemas.microsoft.com/office/powerpoint/2010/main" val="2673076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9B44F6AC-DC2E-9747-8767-06E3959DEB63}" type="datetimeFigureOut">
              <a:rPr lang="en-GB" smtClean="0"/>
              <a:t>30/01/2026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AE767FD-65DF-EB44-A569-E02B3D8A233E}" type="slidenum">
              <a:rPr lang="en-GB" smtClean="0"/>
              <a:t>‹#›</a:t>
            </a:fld>
            <a:endParaRPr lang="en-GB"/>
          </a:p>
        </p:txBody>
      </p:sp>
    </p:spTree>
    <p:extLst>
      <p:ext uri="{BB962C8B-B14F-4D97-AF65-F5344CB8AC3E}">
        <p14:creationId xmlns:p14="http://schemas.microsoft.com/office/powerpoint/2010/main" val="1527136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44F6AC-DC2E-9747-8767-06E3959DEB63}" type="datetimeFigureOut">
              <a:rPr lang="en-GB" smtClean="0"/>
              <a:t>30/01/2026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AE767FD-65DF-EB44-A569-E02B3D8A233E}" type="slidenum">
              <a:rPr lang="en-GB" smtClean="0"/>
              <a:t>‹#›</a:t>
            </a:fld>
            <a:endParaRPr lang="en-GB"/>
          </a:p>
        </p:txBody>
      </p:sp>
    </p:spTree>
    <p:extLst>
      <p:ext uri="{BB962C8B-B14F-4D97-AF65-F5344CB8AC3E}">
        <p14:creationId xmlns:p14="http://schemas.microsoft.com/office/powerpoint/2010/main" val="1748069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9B44F6AC-DC2E-9747-8767-06E3959DEB63}" type="datetimeFigureOut">
              <a:rPr lang="en-GB" smtClean="0"/>
              <a:t>30/01/2026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AE767FD-65DF-EB44-A569-E02B3D8A233E}" type="slidenum">
              <a:rPr lang="en-GB" smtClean="0"/>
              <a:t>‹#›</a:t>
            </a:fld>
            <a:endParaRPr lang="en-GB"/>
          </a:p>
        </p:txBody>
      </p:sp>
    </p:spTree>
    <p:extLst>
      <p:ext uri="{BB962C8B-B14F-4D97-AF65-F5344CB8AC3E}">
        <p14:creationId xmlns:p14="http://schemas.microsoft.com/office/powerpoint/2010/main" val="4222537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9B44F6AC-DC2E-9747-8767-06E3959DEB63}" type="datetimeFigureOut">
              <a:rPr lang="en-GB" smtClean="0"/>
              <a:t>30/01/2026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AE767FD-65DF-EB44-A569-E02B3D8A233E}" type="slidenum">
              <a:rPr lang="en-GB" smtClean="0"/>
              <a:t>‹#›</a:t>
            </a:fld>
            <a:endParaRPr lang="en-GB"/>
          </a:p>
        </p:txBody>
      </p:sp>
    </p:spTree>
    <p:extLst>
      <p:ext uri="{BB962C8B-B14F-4D97-AF65-F5344CB8AC3E}">
        <p14:creationId xmlns:p14="http://schemas.microsoft.com/office/powerpoint/2010/main" val="4114552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hade val="82000"/>
                  </a:schemeClr>
                </a:solidFill>
              </a:defRPr>
            </a:lvl1pPr>
          </a:lstStyle>
          <a:p>
            <a:fld id="{9B44F6AC-DC2E-9747-8767-06E3959DEB63}" type="datetimeFigureOut">
              <a:rPr lang="en-GB" smtClean="0"/>
              <a:t>30/01/2026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hade val="82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hade val="82000"/>
                  </a:schemeClr>
                </a:solidFill>
              </a:defRPr>
            </a:lvl1pPr>
          </a:lstStyle>
          <a:p>
            <a:fld id="{3AE767FD-65DF-EB44-A569-E02B3D8A233E}" type="slidenum">
              <a:rPr lang="en-GB" smtClean="0"/>
              <a:t>‹#›</a:t>
            </a:fld>
            <a:endParaRPr lang="en-GB"/>
          </a:p>
        </p:txBody>
      </p:sp>
    </p:spTree>
    <p:extLst>
      <p:ext uri="{BB962C8B-B14F-4D97-AF65-F5344CB8AC3E}">
        <p14:creationId xmlns:p14="http://schemas.microsoft.com/office/powerpoint/2010/main" val="391284440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0A47A-36F7-A320-0DAA-68D1F6AD4E9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AA99688-DCAD-F115-AD06-B0B68B7465B3}"/>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6813796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a:extLst>
              <a:ext uri="{FF2B5EF4-FFF2-40B4-BE49-F238E27FC236}">
                <a16:creationId xmlns:a16="http://schemas.microsoft.com/office/drawing/2014/main" id="{ABC3DA47-28E2-35D8-FC97-3D1547A4D02A}"/>
              </a:ext>
            </a:extLst>
          </p:cNvPr>
          <p:cNvPicPr>
            <a:picLocks noChangeAspect="1"/>
          </p:cNvPicPr>
          <p:nvPr/>
        </p:nvPicPr>
        <p:blipFill>
          <a:blip r:embed="rId2"/>
          <a:srcRect r="1" b="15076"/>
          <a:stretch>
            <a:fillRect/>
          </a:stretch>
        </p:blipFill>
        <p:spPr>
          <a:xfrm>
            <a:off x="196850" y="173518"/>
            <a:ext cx="11798300" cy="6512763"/>
          </a:xfrm>
          <a:prstGeom prst="rect">
            <a:avLst/>
          </a:prstGeom>
        </p:spPr>
      </p:pic>
    </p:spTree>
    <p:extLst>
      <p:ext uri="{BB962C8B-B14F-4D97-AF65-F5344CB8AC3E}">
        <p14:creationId xmlns:p14="http://schemas.microsoft.com/office/powerpoint/2010/main" val="3410709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61A20D-227C-D0EC-A95D-BD9EEA370DDD}"/>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5B648CC5-AA67-AE00-180F-061D6A8F2A24}"/>
              </a:ext>
            </a:extLst>
          </p:cNvPr>
          <p:cNvSpPr txBox="1"/>
          <p:nvPr/>
        </p:nvSpPr>
        <p:spPr>
          <a:xfrm>
            <a:off x="897376" y="1410368"/>
            <a:ext cx="10397247" cy="3970318"/>
          </a:xfrm>
          <a:prstGeom prst="rect">
            <a:avLst/>
          </a:prstGeom>
          <a:noFill/>
        </p:spPr>
        <p:txBody>
          <a:bodyPr wrap="square" rtlCol="0">
            <a:spAutoFit/>
          </a:bodyPr>
          <a:lstStyle/>
          <a:p>
            <a:r>
              <a:rPr lang="en-HK" sz="2800" dirty="0">
                <a:effectLst/>
                <a:latin typeface="Avenir Book" panose="02000503020000020003" pitchFamily="2" charset="0"/>
              </a:rPr>
              <a:t>It is not the critic who counts; not the man who points out how the strong man stumbles, or where the doer of deeds could have done them better. The credit belongs to the man who is actually in the arena, whose face is marred by dust and sweat and blood; who strives valiantly; who errs, who comes short again and again, because there is no effort without error and shortcoming… if he fails, at least fails while daring greatly, so that his place shall never be with those cold and timid souls who neither know victory nor defeat. </a:t>
            </a:r>
            <a:endParaRPr lang="en-GB" sz="2800" dirty="0">
              <a:latin typeface="Avenir Book" panose="02000503020000020003" pitchFamily="2" charset="0"/>
            </a:endParaRPr>
          </a:p>
        </p:txBody>
      </p:sp>
      <p:sp>
        <p:nvSpPr>
          <p:cNvPr id="3" name="TextBox 2">
            <a:extLst>
              <a:ext uri="{FF2B5EF4-FFF2-40B4-BE49-F238E27FC236}">
                <a16:creationId xmlns:a16="http://schemas.microsoft.com/office/drawing/2014/main" id="{5336A456-3578-744B-4105-C97931E73AA7}"/>
              </a:ext>
            </a:extLst>
          </p:cNvPr>
          <p:cNvSpPr txBox="1"/>
          <p:nvPr/>
        </p:nvSpPr>
        <p:spPr>
          <a:xfrm>
            <a:off x="897376" y="5359809"/>
            <a:ext cx="10279484" cy="379591"/>
          </a:xfrm>
          <a:prstGeom prst="rect">
            <a:avLst/>
          </a:prstGeom>
          <a:noFill/>
        </p:spPr>
        <p:txBody>
          <a:bodyPr wrap="square" rtlCol="0">
            <a:spAutoFit/>
          </a:bodyPr>
          <a:lstStyle/>
          <a:p>
            <a:pPr algn="r"/>
            <a:r>
              <a:rPr lang="en-GB" sz="2800" baseline="30000" dirty="0">
                <a:latin typeface="Avenir Book" panose="02000503020000020003" pitchFamily="2" charset="0"/>
              </a:rPr>
              <a:t>Teddy Roosevelt</a:t>
            </a:r>
          </a:p>
        </p:txBody>
      </p:sp>
      <p:sp>
        <p:nvSpPr>
          <p:cNvPr id="4" name="TextBox 3">
            <a:extLst>
              <a:ext uri="{FF2B5EF4-FFF2-40B4-BE49-F238E27FC236}">
                <a16:creationId xmlns:a16="http://schemas.microsoft.com/office/drawing/2014/main" id="{9F36776E-4F3D-A5EC-7C02-68B8404E3EA5}"/>
              </a:ext>
            </a:extLst>
          </p:cNvPr>
          <p:cNvSpPr txBox="1"/>
          <p:nvPr/>
        </p:nvSpPr>
        <p:spPr>
          <a:xfrm>
            <a:off x="897376" y="592326"/>
            <a:ext cx="10397247" cy="1169551"/>
          </a:xfrm>
          <a:prstGeom prst="rect">
            <a:avLst/>
          </a:prstGeom>
          <a:noFill/>
        </p:spPr>
        <p:txBody>
          <a:bodyPr wrap="square" rtlCol="0">
            <a:spAutoFit/>
          </a:bodyPr>
          <a:lstStyle/>
          <a:p>
            <a:r>
              <a:rPr lang="en-HK" sz="7000" b="1" dirty="0">
                <a:effectLst/>
                <a:latin typeface="Baskerville" panose="02020502070401020303" pitchFamily="18" charset="0"/>
                <a:ea typeface="Baskerville" panose="02020502070401020303" pitchFamily="18" charset="0"/>
              </a:rPr>
              <a:t>“</a:t>
            </a:r>
            <a:endParaRPr lang="en-GB" sz="7000" b="1" dirty="0">
              <a:latin typeface="Baskerville" panose="02020502070401020303" pitchFamily="18" charset="0"/>
              <a:ea typeface="Baskerville" panose="02020502070401020303" pitchFamily="18" charset="0"/>
            </a:endParaRPr>
          </a:p>
        </p:txBody>
      </p:sp>
    </p:spTree>
    <p:extLst>
      <p:ext uri="{BB962C8B-B14F-4D97-AF65-F5344CB8AC3E}">
        <p14:creationId xmlns:p14="http://schemas.microsoft.com/office/powerpoint/2010/main" val="2020103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32CF4A-CCD3-BBB6-B81C-69D303E6CF86}"/>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A2338B9A-0E13-217F-E5A5-6CFD9ADE5492}"/>
              </a:ext>
            </a:extLst>
          </p:cNvPr>
          <p:cNvSpPr txBox="1"/>
          <p:nvPr/>
        </p:nvSpPr>
        <p:spPr>
          <a:xfrm>
            <a:off x="929899" y="920110"/>
            <a:ext cx="9554170" cy="707886"/>
          </a:xfrm>
          <a:prstGeom prst="rect">
            <a:avLst/>
          </a:prstGeom>
          <a:noFill/>
        </p:spPr>
        <p:txBody>
          <a:bodyPr wrap="square" rtlCol="0">
            <a:spAutoFit/>
          </a:bodyPr>
          <a:lstStyle/>
          <a:p>
            <a:r>
              <a:rPr lang="en-GB" sz="4000" b="1" dirty="0">
                <a:latin typeface="Avenir Heavy" panose="02000503020000020003" pitchFamily="2" charset="0"/>
              </a:rPr>
              <a:t>An Unwilling Rescuer, Judges 4-5</a:t>
            </a:r>
          </a:p>
        </p:txBody>
      </p:sp>
      <p:sp>
        <p:nvSpPr>
          <p:cNvPr id="5" name="TextBox 4">
            <a:extLst>
              <a:ext uri="{FF2B5EF4-FFF2-40B4-BE49-F238E27FC236}">
                <a16:creationId xmlns:a16="http://schemas.microsoft.com/office/drawing/2014/main" id="{31E1D023-1E89-3E05-2CB2-DD31622363F3}"/>
              </a:ext>
            </a:extLst>
          </p:cNvPr>
          <p:cNvSpPr txBox="1"/>
          <p:nvPr/>
        </p:nvSpPr>
        <p:spPr>
          <a:xfrm>
            <a:off x="1266276" y="1835947"/>
            <a:ext cx="6730409" cy="2554545"/>
          </a:xfrm>
          <a:prstGeom prst="rect">
            <a:avLst/>
          </a:prstGeom>
          <a:noFill/>
        </p:spPr>
        <p:txBody>
          <a:bodyPr wrap="square" rtlCol="0">
            <a:spAutoFit/>
          </a:bodyPr>
          <a:lstStyle/>
          <a:p>
            <a:pPr marL="514350" indent="-514350">
              <a:buFont typeface="+mj-lt"/>
              <a:buAutoNum type="arabicPeriod"/>
            </a:pPr>
            <a:r>
              <a:rPr lang="en-GB" sz="3200" dirty="0">
                <a:latin typeface="Avenir Book" panose="02000503020000020003" pitchFamily="2" charset="0"/>
              </a:rPr>
              <a:t>Participating in God’s Plan </a:t>
            </a:r>
          </a:p>
          <a:p>
            <a:pPr marL="514350" indent="-514350">
              <a:buFont typeface="+mj-lt"/>
              <a:buAutoNum type="arabicPeriod"/>
            </a:pPr>
            <a:endParaRPr lang="en-GB" sz="3200" dirty="0">
              <a:latin typeface="Avenir Book" panose="02000503020000020003" pitchFamily="2" charset="0"/>
            </a:endParaRPr>
          </a:p>
          <a:p>
            <a:pPr marL="514350" indent="-514350">
              <a:buFont typeface="+mj-lt"/>
              <a:buAutoNum type="arabicPeriod"/>
            </a:pPr>
            <a:r>
              <a:rPr lang="en-GB" sz="3200" dirty="0">
                <a:latin typeface="Avenir Book" panose="02000503020000020003" pitchFamily="2" charset="0"/>
              </a:rPr>
              <a:t>Living with a Fuller Perspective</a:t>
            </a:r>
          </a:p>
          <a:p>
            <a:pPr marL="514350" indent="-514350">
              <a:buFont typeface="+mj-lt"/>
              <a:buAutoNum type="arabicPeriod"/>
            </a:pPr>
            <a:endParaRPr lang="en-GB" sz="3200" dirty="0">
              <a:latin typeface="Avenir Book" panose="02000503020000020003" pitchFamily="2" charset="0"/>
            </a:endParaRPr>
          </a:p>
          <a:p>
            <a:pPr marL="514350" indent="-514350">
              <a:buFont typeface="+mj-lt"/>
              <a:buAutoNum type="arabicPeriod"/>
            </a:pPr>
            <a:r>
              <a:rPr lang="en-GB" sz="3200" dirty="0">
                <a:latin typeface="Avenir Book" panose="02000503020000020003" pitchFamily="2" charset="0"/>
              </a:rPr>
              <a:t>Heroes of Faith </a:t>
            </a:r>
          </a:p>
        </p:txBody>
      </p:sp>
    </p:spTree>
    <p:extLst>
      <p:ext uri="{BB962C8B-B14F-4D97-AF65-F5344CB8AC3E}">
        <p14:creationId xmlns:p14="http://schemas.microsoft.com/office/powerpoint/2010/main" val="132328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FDA63A33-9B9C-9A86-A0A0-B9842F1D8A0E}"/>
              </a:ext>
            </a:extLst>
          </p:cNvPr>
          <p:cNvGraphicFramePr/>
          <p:nvPr/>
        </p:nvGraphicFramePr>
        <p:xfrm>
          <a:off x="3811373"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6B1D2484-BD37-7BAA-4E3C-2BEC86774280}"/>
              </a:ext>
            </a:extLst>
          </p:cNvPr>
          <p:cNvSpPr txBox="1"/>
          <p:nvPr/>
        </p:nvSpPr>
        <p:spPr>
          <a:xfrm>
            <a:off x="1068173" y="2705724"/>
            <a:ext cx="2842054" cy="1446550"/>
          </a:xfrm>
          <a:prstGeom prst="rect">
            <a:avLst/>
          </a:prstGeom>
          <a:noFill/>
        </p:spPr>
        <p:txBody>
          <a:bodyPr wrap="square" rtlCol="0">
            <a:spAutoFit/>
          </a:bodyPr>
          <a:lstStyle/>
          <a:p>
            <a:pPr algn="ctr"/>
            <a:r>
              <a:rPr lang="en-US" sz="4400" dirty="0"/>
              <a:t>Judges Cycle</a:t>
            </a:r>
          </a:p>
        </p:txBody>
      </p:sp>
    </p:spTree>
    <p:extLst>
      <p:ext uri="{BB962C8B-B14F-4D97-AF65-F5344CB8AC3E}">
        <p14:creationId xmlns:p14="http://schemas.microsoft.com/office/powerpoint/2010/main" val="3957130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EEB9F8-A801-47AD-976D-F0992EFB5599}"/>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8D7FEB0F-67E6-DCA9-683C-305CD166164F}"/>
              </a:ext>
            </a:extLst>
          </p:cNvPr>
          <p:cNvSpPr txBox="1"/>
          <p:nvPr/>
        </p:nvSpPr>
        <p:spPr>
          <a:xfrm>
            <a:off x="929899" y="920110"/>
            <a:ext cx="9696060" cy="707886"/>
          </a:xfrm>
          <a:prstGeom prst="rect">
            <a:avLst/>
          </a:prstGeom>
          <a:noFill/>
        </p:spPr>
        <p:txBody>
          <a:bodyPr wrap="square" rtlCol="0">
            <a:spAutoFit/>
          </a:bodyPr>
          <a:lstStyle/>
          <a:p>
            <a:r>
              <a:rPr lang="en-GB" sz="4000" b="1" dirty="0">
                <a:latin typeface="Avenir Heavy" panose="02000503020000020003" pitchFamily="2" charset="0"/>
              </a:rPr>
              <a:t>1. Participating in God’s Plan </a:t>
            </a:r>
          </a:p>
        </p:txBody>
      </p:sp>
      <p:sp>
        <p:nvSpPr>
          <p:cNvPr id="10" name="TextBox 9">
            <a:extLst>
              <a:ext uri="{FF2B5EF4-FFF2-40B4-BE49-F238E27FC236}">
                <a16:creationId xmlns:a16="http://schemas.microsoft.com/office/drawing/2014/main" id="{D9CFC599-81B7-F81B-9C72-5BC2AB7A25CE}"/>
              </a:ext>
            </a:extLst>
          </p:cNvPr>
          <p:cNvSpPr txBox="1"/>
          <p:nvPr/>
        </p:nvSpPr>
        <p:spPr>
          <a:xfrm>
            <a:off x="1041416" y="1685800"/>
            <a:ext cx="9888854" cy="2246769"/>
          </a:xfrm>
          <a:prstGeom prst="rect">
            <a:avLst/>
          </a:prstGeom>
          <a:noFill/>
        </p:spPr>
        <p:txBody>
          <a:bodyPr wrap="square" rtlCol="0">
            <a:spAutoFit/>
          </a:bodyPr>
          <a:lstStyle/>
          <a:p>
            <a:endParaRPr lang="en-GB" sz="2800" dirty="0">
              <a:latin typeface="Avenir Book" panose="02000503020000020003" pitchFamily="2" charset="0"/>
            </a:endParaRPr>
          </a:p>
          <a:p>
            <a:pPr marL="457200" indent="-457200">
              <a:buFont typeface="Arial" panose="020B0604020202020204" pitchFamily="34" charset="0"/>
              <a:buChar char="•"/>
            </a:pPr>
            <a:r>
              <a:rPr lang="en-GB" sz="2800" dirty="0">
                <a:latin typeface="Avenir Book" panose="02000503020000020003" pitchFamily="2" charset="0"/>
              </a:rPr>
              <a:t>What stops us from participating in God’s plan?  </a:t>
            </a:r>
          </a:p>
          <a:p>
            <a:pPr marL="914400" lvl="1" indent="-457200">
              <a:buFont typeface="Arial" panose="020B0604020202020204" pitchFamily="34" charset="0"/>
              <a:buChar char="•"/>
            </a:pPr>
            <a:r>
              <a:rPr lang="en-GB" sz="2800" dirty="0">
                <a:latin typeface="Avenir Book" panose="02000503020000020003" pitchFamily="2" charset="0"/>
              </a:rPr>
              <a:t>Taking risks? </a:t>
            </a:r>
          </a:p>
          <a:p>
            <a:pPr marL="914400" lvl="1" indent="-457200">
              <a:buFont typeface="Arial" panose="020B0604020202020204" pitchFamily="34" charset="0"/>
              <a:buChar char="•"/>
            </a:pPr>
            <a:r>
              <a:rPr lang="en-GB" sz="2800" dirty="0">
                <a:latin typeface="Avenir Book" panose="02000503020000020003" pitchFamily="2" charset="0"/>
              </a:rPr>
              <a:t>Comfort</a:t>
            </a:r>
            <a:r>
              <a:rPr lang="en-US" sz="2800" dirty="0">
                <a:latin typeface="Avenir Book" panose="02000503020000020003" pitchFamily="2" charset="0"/>
              </a:rPr>
              <a:t>s</a:t>
            </a:r>
            <a:r>
              <a:rPr lang="en-GB" sz="2800" dirty="0">
                <a:latin typeface="Avenir Book" panose="02000503020000020003" pitchFamily="2" charset="0"/>
              </a:rPr>
              <a:t> of </a:t>
            </a:r>
            <a:r>
              <a:rPr lang="en-US" sz="2800" dirty="0">
                <a:latin typeface="Avenir Book" panose="02000503020000020003" pitchFamily="2" charset="0"/>
              </a:rPr>
              <a:t>the present? </a:t>
            </a:r>
            <a:endParaRPr lang="en-GB" sz="2800" dirty="0">
              <a:latin typeface="Avenir Book" panose="02000503020000020003" pitchFamily="2" charset="0"/>
            </a:endParaRPr>
          </a:p>
          <a:p>
            <a:pPr marL="914400" lvl="1" indent="-457200">
              <a:buFont typeface="Arial" panose="020B0604020202020204" pitchFamily="34" charset="0"/>
              <a:buChar char="•"/>
            </a:pPr>
            <a:r>
              <a:rPr lang="en-GB" sz="2800" dirty="0">
                <a:latin typeface="Avenir Book" panose="02000503020000020003" pitchFamily="2" charset="0"/>
              </a:rPr>
              <a:t>Unwilling to pay the </a:t>
            </a:r>
            <a:r>
              <a:rPr lang="en-US" sz="2800">
                <a:latin typeface="Avenir Book" panose="02000503020000020003" pitchFamily="2" charset="0"/>
              </a:rPr>
              <a:t>cost?</a:t>
            </a:r>
            <a:endParaRPr lang="en-GB" sz="2800" dirty="0">
              <a:latin typeface="Avenir Book" panose="02000503020000020003" pitchFamily="2" charset="0"/>
            </a:endParaRPr>
          </a:p>
        </p:txBody>
      </p:sp>
    </p:spTree>
    <p:extLst>
      <p:ext uri="{BB962C8B-B14F-4D97-AF65-F5344CB8AC3E}">
        <p14:creationId xmlns:p14="http://schemas.microsoft.com/office/powerpoint/2010/main" val="2089294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8E04E7-8449-8CC8-985F-BE6A4D752B02}"/>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40D52D51-A574-F98C-B038-E82CF6687717}"/>
              </a:ext>
            </a:extLst>
          </p:cNvPr>
          <p:cNvSpPr txBox="1"/>
          <p:nvPr/>
        </p:nvSpPr>
        <p:spPr>
          <a:xfrm>
            <a:off x="929899" y="920110"/>
            <a:ext cx="9696060" cy="707886"/>
          </a:xfrm>
          <a:prstGeom prst="rect">
            <a:avLst/>
          </a:prstGeom>
          <a:noFill/>
        </p:spPr>
        <p:txBody>
          <a:bodyPr wrap="square" rtlCol="0">
            <a:spAutoFit/>
          </a:bodyPr>
          <a:lstStyle/>
          <a:p>
            <a:r>
              <a:rPr lang="en-GB" sz="4000" b="1" dirty="0">
                <a:latin typeface="Avenir Heavy" panose="02000503020000020003" pitchFamily="2" charset="0"/>
              </a:rPr>
              <a:t>2.  Living with a Fuller Perspective </a:t>
            </a:r>
          </a:p>
        </p:txBody>
      </p:sp>
    </p:spTree>
    <p:extLst>
      <p:ext uri="{BB962C8B-B14F-4D97-AF65-F5344CB8AC3E}">
        <p14:creationId xmlns:p14="http://schemas.microsoft.com/office/powerpoint/2010/main" val="3361601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3D3E225-F232-68C8-61B0-5A36F322B985}"/>
            </a:ext>
          </a:extLst>
        </p:cNvPr>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4B220944-E283-5190-14C2-909B5826FCF8}"/>
              </a:ext>
            </a:extLst>
          </p:cNvPr>
          <p:cNvPicPr>
            <a:picLocks noChangeAspect="1"/>
          </p:cNvPicPr>
          <p:nvPr/>
        </p:nvPicPr>
        <p:blipFill>
          <a:blip r:embed="rId3"/>
          <a:srcRect t="23657" r="-1" b="21377"/>
          <a:stretch>
            <a:fillRect/>
          </a:stretch>
        </p:blipFill>
        <p:spPr>
          <a:xfrm>
            <a:off x="2522356" y="10"/>
            <a:ext cx="9669642" cy="6857990"/>
          </a:xfrm>
          <a:prstGeom prst="rect">
            <a:avLst/>
          </a:prstGeom>
        </p:spPr>
      </p:pic>
      <p:sp>
        <p:nvSpPr>
          <p:cNvPr id="17" name="Rectangle 1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F8E2F51B-EC9F-E855-0275-628AA7C94339}"/>
              </a:ext>
            </a:extLst>
          </p:cNvPr>
          <p:cNvSpPr txBox="1"/>
          <p:nvPr/>
        </p:nvSpPr>
        <p:spPr>
          <a:xfrm>
            <a:off x="626535" y="345881"/>
            <a:ext cx="3822189" cy="1899912"/>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4000" b="1">
                <a:effectLst/>
                <a:latin typeface="+mj-lt"/>
                <a:ea typeface="+mj-ea"/>
                <a:cs typeface="+mj-cs"/>
              </a:rPr>
              <a:t>“</a:t>
            </a:r>
            <a:endParaRPr lang="en-US" sz="4000" b="1">
              <a:latin typeface="+mj-lt"/>
              <a:ea typeface="+mj-ea"/>
              <a:cs typeface="+mj-cs"/>
            </a:endParaRPr>
          </a:p>
        </p:txBody>
      </p:sp>
      <p:sp>
        <p:nvSpPr>
          <p:cNvPr id="10" name="TextBox 9">
            <a:extLst>
              <a:ext uri="{FF2B5EF4-FFF2-40B4-BE49-F238E27FC236}">
                <a16:creationId xmlns:a16="http://schemas.microsoft.com/office/drawing/2014/main" id="{BC82AD84-5877-02E1-B9CD-63131B19EFDA}"/>
              </a:ext>
            </a:extLst>
          </p:cNvPr>
          <p:cNvSpPr txBox="1"/>
          <p:nvPr/>
        </p:nvSpPr>
        <p:spPr>
          <a:xfrm>
            <a:off x="626535" y="1443180"/>
            <a:ext cx="3822189" cy="4714539"/>
          </a:xfrm>
          <a:prstGeom prst="rect">
            <a:avLst/>
          </a:prstGeom>
        </p:spPr>
        <p:txBody>
          <a:bodyPr vert="horz" lIns="91440" tIns="45720" rIns="91440" bIns="45720" rtlCol="0">
            <a:noAutofit/>
          </a:bodyPr>
          <a:lstStyle/>
          <a:p>
            <a:pPr defTabSz="914400">
              <a:lnSpc>
                <a:spcPct val="90000"/>
              </a:lnSpc>
              <a:spcAft>
                <a:spcPts val="600"/>
              </a:spcAft>
            </a:pPr>
            <a:r>
              <a:rPr lang="en-US" sz="2800" b="1" baseline="30000" dirty="0"/>
              <a:t>4 </a:t>
            </a:r>
            <a:r>
              <a:rPr lang="en-US" sz="2800" dirty="0"/>
              <a:t>“When you, </a:t>
            </a:r>
            <a:r>
              <a:rPr lang="en-US" sz="2800" cap="small" dirty="0"/>
              <a:t>Lord</a:t>
            </a:r>
            <a:r>
              <a:rPr lang="en-US" sz="2800" dirty="0"/>
              <a:t>, went out from </a:t>
            </a:r>
            <a:r>
              <a:rPr lang="en-US" sz="2800" dirty="0" err="1"/>
              <a:t>Seir</a:t>
            </a:r>
            <a:r>
              <a:rPr lang="en-US" sz="2800" dirty="0"/>
              <a:t>,</a:t>
            </a:r>
            <a:br>
              <a:rPr lang="en-US" sz="2800" dirty="0"/>
            </a:br>
            <a:r>
              <a:rPr lang="en-US" sz="2800" dirty="0"/>
              <a:t>    when you marched from the land of Edom,</a:t>
            </a:r>
            <a:br>
              <a:rPr lang="en-US" sz="2800" dirty="0"/>
            </a:br>
            <a:r>
              <a:rPr lang="en-US" sz="2800" dirty="0"/>
              <a:t>the earth shook, </a:t>
            </a:r>
            <a:r>
              <a:rPr lang="en-US" sz="2800" dirty="0">
                <a:solidFill>
                  <a:srgbClr val="FFC000"/>
                </a:solidFill>
              </a:rPr>
              <a:t>the heavens poured,</a:t>
            </a:r>
            <a:br>
              <a:rPr lang="en-US" sz="2800" dirty="0"/>
            </a:br>
            <a:r>
              <a:rPr lang="en-US" sz="2800" dirty="0"/>
              <a:t>    the clouds poured down water.</a:t>
            </a:r>
            <a:br>
              <a:rPr lang="en-US" sz="2800" dirty="0"/>
            </a:br>
            <a:endParaRPr lang="en-US" sz="2800" dirty="0"/>
          </a:p>
        </p:txBody>
      </p:sp>
    </p:spTree>
    <p:extLst>
      <p:ext uri="{BB962C8B-B14F-4D97-AF65-F5344CB8AC3E}">
        <p14:creationId xmlns:p14="http://schemas.microsoft.com/office/powerpoint/2010/main" val="2401397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8E04E7-8449-8CC8-985F-BE6A4D752B02}"/>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40D52D51-A574-F98C-B038-E82CF6687717}"/>
              </a:ext>
            </a:extLst>
          </p:cNvPr>
          <p:cNvSpPr txBox="1"/>
          <p:nvPr/>
        </p:nvSpPr>
        <p:spPr>
          <a:xfrm>
            <a:off x="929899" y="920110"/>
            <a:ext cx="9696060" cy="707886"/>
          </a:xfrm>
          <a:prstGeom prst="rect">
            <a:avLst/>
          </a:prstGeom>
          <a:noFill/>
        </p:spPr>
        <p:txBody>
          <a:bodyPr wrap="square" rtlCol="0">
            <a:spAutoFit/>
          </a:bodyPr>
          <a:lstStyle/>
          <a:p>
            <a:r>
              <a:rPr lang="en-GB" sz="4000" b="1" dirty="0">
                <a:latin typeface="Avenir Heavy" panose="02000503020000020003" pitchFamily="2" charset="0"/>
              </a:rPr>
              <a:t>2.  Living with a Fuller Perspective </a:t>
            </a:r>
          </a:p>
        </p:txBody>
      </p:sp>
      <p:sp>
        <p:nvSpPr>
          <p:cNvPr id="4" name="TextBox 3">
            <a:extLst>
              <a:ext uri="{FF2B5EF4-FFF2-40B4-BE49-F238E27FC236}">
                <a16:creationId xmlns:a16="http://schemas.microsoft.com/office/drawing/2014/main" id="{57729304-6009-E968-249A-590C8D2B079A}"/>
              </a:ext>
            </a:extLst>
          </p:cNvPr>
          <p:cNvSpPr txBox="1"/>
          <p:nvPr/>
        </p:nvSpPr>
        <p:spPr>
          <a:xfrm>
            <a:off x="1151573" y="2305615"/>
            <a:ext cx="9888854" cy="138499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n-US" sz="2800" dirty="0">
                <a:latin typeface="Avenir Book" panose="02000503020000020003" pitchFamily="2" charset="0"/>
              </a:rPr>
              <a:t>With which perspective do you see the world?  Ch.4 or 5?</a:t>
            </a:r>
          </a:p>
          <a:p>
            <a:pPr marL="457200" indent="-457200">
              <a:buFont typeface="Arial" panose="020B0604020202020204" pitchFamily="34" charset="0"/>
              <a:buChar char="•"/>
            </a:pPr>
            <a:r>
              <a:rPr lang="en-US" sz="2800" dirty="0">
                <a:latin typeface="Avenir Book" panose="02000503020000020003" pitchFamily="2" charset="0"/>
              </a:rPr>
              <a:t>Spiritual and/or gratitude journal?</a:t>
            </a:r>
          </a:p>
          <a:p>
            <a:pPr marL="457200" indent="-457200">
              <a:buFont typeface="Arial" panose="020B0604020202020204" pitchFamily="34" charset="0"/>
              <a:buChar char="•"/>
            </a:pPr>
            <a:r>
              <a:rPr lang="en-US" sz="2800" dirty="0">
                <a:latin typeface="Avenir Book" panose="02000503020000020003" pitchFamily="2" charset="0"/>
              </a:rPr>
              <a:t>Regular worship and celebration of God’s actions. </a:t>
            </a:r>
            <a:endParaRPr lang="en-GB" sz="2800" dirty="0">
              <a:latin typeface="Avenir Book" panose="02000503020000020003" pitchFamily="2" charset="0"/>
            </a:endParaRPr>
          </a:p>
        </p:txBody>
      </p:sp>
    </p:spTree>
    <p:extLst>
      <p:ext uri="{BB962C8B-B14F-4D97-AF65-F5344CB8AC3E}">
        <p14:creationId xmlns:p14="http://schemas.microsoft.com/office/powerpoint/2010/main" val="27720712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61A20D-227C-D0EC-A95D-BD9EEA370DDD}"/>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5B648CC5-AA67-AE00-180F-061D6A8F2A24}"/>
              </a:ext>
            </a:extLst>
          </p:cNvPr>
          <p:cNvSpPr txBox="1"/>
          <p:nvPr/>
        </p:nvSpPr>
        <p:spPr>
          <a:xfrm>
            <a:off x="897376" y="1410368"/>
            <a:ext cx="10397247" cy="2308324"/>
          </a:xfrm>
          <a:prstGeom prst="rect">
            <a:avLst/>
          </a:prstGeom>
          <a:noFill/>
        </p:spPr>
        <p:txBody>
          <a:bodyPr wrap="square" rtlCol="0">
            <a:spAutoFit/>
          </a:bodyPr>
          <a:lstStyle/>
          <a:p>
            <a:r>
              <a:rPr lang="en-US" sz="3600" b="1" i="0" u="none" strike="noStrike" baseline="30000" dirty="0">
                <a:effectLst/>
                <a:latin typeface="Avenir Next LT Pro" panose="020B0504020202020204" pitchFamily="34" charset="77"/>
              </a:rPr>
              <a:t>32 </a:t>
            </a:r>
            <a:r>
              <a:rPr lang="en-US" sz="3600" b="0" i="0" u="none" strike="noStrike" dirty="0">
                <a:effectLst/>
                <a:latin typeface="Avenir Next LT Pro" panose="020B0504020202020204" pitchFamily="34" charset="77"/>
              </a:rPr>
              <a:t>And what more shall I say? I do not have time to tell about Gideon, Barak, Samson and Jephthah, about David and Samuel and the prophets,</a:t>
            </a:r>
            <a:endParaRPr lang="en-GB" sz="3600" dirty="0">
              <a:latin typeface="Avenir Next LT Pro" panose="020B0504020202020204" pitchFamily="34" charset="77"/>
            </a:endParaRPr>
          </a:p>
        </p:txBody>
      </p:sp>
      <p:sp>
        <p:nvSpPr>
          <p:cNvPr id="3" name="TextBox 2">
            <a:extLst>
              <a:ext uri="{FF2B5EF4-FFF2-40B4-BE49-F238E27FC236}">
                <a16:creationId xmlns:a16="http://schemas.microsoft.com/office/drawing/2014/main" id="{5336A456-3578-744B-4105-C97931E73AA7}"/>
              </a:ext>
            </a:extLst>
          </p:cNvPr>
          <p:cNvSpPr txBox="1"/>
          <p:nvPr/>
        </p:nvSpPr>
        <p:spPr>
          <a:xfrm>
            <a:off x="653632" y="4006339"/>
            <a:ext cx="10279484" cy="379591"/>
          </a:xfrm>
          <a:prstGeom prst="rect">
            <a:avLst/>
          </a:prstGeom>
          <a:noFill/>
        </p:spPr>
        <p:txBody>
          <a:bodyPr wrap="square" rtlCol="0">
            <a:spAutoFit/>
          </a:bodyPr>
          <a:lstStyle/>
          <a:p>
            <a:pPr algn="r"/>
            <a:r>
              <a:rPr lang="en-US" sz="2800" baseline="30000" dirty="0">
                <a:latin typeface="Avenir Book" panose="02000503020000020003" pitchFamily="2" charset="0"/>
              </a:rPr>
              <a:t>Hebrews 11:32</a:t>
            </a:r>
            <a:endParaRPr lang="en-GB" sz="2800" baseline="30000" dirty="0">
              <a:latin typeface="Avenir Book" panose="02000503020000020003" pitchFamily="2" charset="0"/>
            </a:endParaRPr>
          </a:p>
        </p:txBody>
      </p:sp>
      <p:sp>
        <p:nvSpPr>
          <p:cNvPr id="4" name="TextBox 3">
            <a:extLst>
              <a:ext uri="{FF2B5EF4-FFF2-40B4-BE49-F238E27FC236}">
                <a16:creationId xmlns:a16="http://schemas.microsoft.com/office/drawing/2014/main" id="{9F36776E-4F3D-A5EC-7C02-68B8404E3EA5}"/>
              </a:ext>
            </a:extLst>
          </p:cNvPr>
          <p:cNvSpPr txBox="1"/>
          <p:nvPr/>
        </p:nvSpPr>
        <p:spPr>
          <a:xfrm>
            <a:off x="897376" y="592326"/>
            <a:ext cx="10397247" cy="1169551"/>
          </a:xfrm>
          <a:prstGeom prst="rect">
            <a:avLst/>
          </a:prstGeom>
          <a:noFill/>
        </p:spPr>
        <p:txBody>
          <a:bodyPr wrap="square" rtlCol="0">
            <a:spAutoFit/>
          </a:bodyPr>
          <a:lstStyle/>
          <a:p>
            <a:r>
              <a:rPr lang="en-HK" sz="7000" b="1" dirty="0">
                <a:effectLst/>
                <a:latin typeface="Baskerville" panose="02020502070401020303" pitchFamily="18" charset="0"/>
                <a:ea typeface="Baskerville" panose="02020502070401020303" pitchFamily="18" charset="0"/>
              </a:rPr>
              <a:t>“</a:t>
            </a:r>
            <a:endParaRPr lang="en-GB" sz="7000" b="1" dirty="0">
              <a:latin typeface="Baskerville" panose="02020502070401020303" pitchFamily="18" charset="0"/>
              <a:ea typeface="Baskerville" panose="02020502070401020303" pitchFamily="18" charset="0"/>
            </a:endParaRPr>
          </a:p>
        </p:txBody>
      </p:sp>
    </p:spTree>
    <p:extLst>
      <p:ext uri="{BB962C8B-B14F-4D97-AF65-F5344CB8AC3E}">
        <p14:creationId xmlns:p14="http://schemas.microsoft.com/office/powerpoint/2010/main" val="327486035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538D9D"/>
      </a:hlink>
      <a:folHlink>
        <a:srgbClr val="A5738E"/>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3A418E6B-C5F0-4B95-8D77-61E3EF3B5D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47927</TotalTime>
  <Words>458</Words>
  <Application>Microsoft Macintosh PowerPoint</Application>
  <PresentationFormat>Widescreen</PresentationFormat>
  <Paragraphs>48</Paragraphs>
  <Slides>10</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Google Sans</vt:lpstr>
      <vt:lpstr>Aptos</vt:lpstr>
      <vt:lpstr>Aptos Display</vt:lpstr>
      <vt:lpstr>Arial</vt:lpstr>
      <vt:lpstr>Avenir Book</vt:lpstr>
      <vt:lpstr>Avenir Heavy</vt:lpstr>
      <vt:lpstr>Avenir Next LT Pro</vt:lpstr>
      <vt:lpstr>Baskerville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Leanne</dc:creator>
  <cp:lastModifiedBy>Heewoo Han</cp:lastModifiedBy>
  <cp:revision>11</cp:revision>
  <dcterms:created xsi:type="dcterms:W3CDTF">2024-12-18T07:27:35Z</dcterms:created>
  <dcterms:modified xsi:type="dcterms:W3CDTF">2026-01-30T08:49:16Z</dcterms:modified>
</cp:coreProperties>
</file>