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2"/>
    <p:restoredTop sz="94693"/>
  </p:normalViewPr>
  <p:slideViewPr>
    <p:cSldViewPr snapToGrid="0">
      <p:cViewPr varScale="1">
        <p:scale>
          <a:sx n="54" d="100"/>
          <a:sy n="54" d="100"/>
        </p:scale>
        <p:origin x="216" y="1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ewoo Han" userId="c66310b4-e29b-4cca-902b-4b1852bcfbda" providerId="ADAL" clId="{FAB402FA-8849-5427-A557-E20128729EA5}"/>
    <pc:docChg chg="delSld">
      <pc:chgData name="Heewoo Han" userId="c66310b4-e29b-4cca-902b-4b1852bcfbda" providerId="ADAL" clId="{FAB402FA-8849-5427-A557-E20128729EA5}" dt="2026-02-06T10:28:12.953" v="0" actId="2696"/>
      <pc:docMkLst>
        <pc:docMk/>
      </pc:docMkLst>
      <pc:sldChg chg="del">
        <pc:chgData name="Heewoo Han" userId="c66310b4-e29b-4cca-902b-4b1852bcfbda" providerId="ADAL" clId="{FAB402FA-8849-5427-A557-E20128729EA5}" dt="2026-02-06T10:28:12.953" v="0" actId="2696"/>
        <pc:sldMkLst>
          <pc:docMk/>
          <pc:sldMk cId="2809264517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BEE0-7530-AA4F-B529-491D053230C0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43E-A74F-B245-B073-BF13B8EF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1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BEE0-7530-AA4F-B529-491D053230C0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43E-A74F-B245-B073-BF13B8EF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4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BEE0-7530-AA4F-B529-491D053230C0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43E-A74F-B245-B073-BF13B8EF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8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BEE0-7530-AA4F-B529-491D053230C0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43E-A74F-B245-B073-BF13B8EF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5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BEE0-7530-AA4F-B529-491D053230C0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43E-A74F-B245-B073-BF13B8EF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1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BEE0-7530-AA4F-B529-491D053230C0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43E-A74F-B245-B073-BF13B8EF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6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BEE0-7530-AA4F-B529-491D053230C0}" type="datetimeFigureOut">
              <a:rPr lang="en-US" smtClean="0"/>
              <a:t>2/4/26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43E-A74F-B245-B073-BF13B8EF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BEE0-7530-AA4F-B529-491D053230C0}" type="datetimeFigureOut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43E-A74F-B245-B073-BF13B8EF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8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BEE0-7530-AA4F-B529-491D053230C0}" type="datetimeFigureOut">
              <a:rPr lang="en-US" smtClean="0"/>
              <a:t>2/4/26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43E-A74F-B245-B073-BF13B8EF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8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BEE0-7530-AA4F-B529-491D053230C0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43E-A74F-B245-B073-BF13B8EF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9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BEE0-7530-AA4F-B529-491D053230C0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43E-A74F-B245-B073-BF13B8EF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1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5B4BEE0-7530-AA4F-B529-491D053230C0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8576643E-A74F-B245-B073-BF13B8EF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85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B985-EC5F-B521-51BD-765401812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AB0A8-B3AA-EAF1-6A80-2137E7A09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91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CA0E8-3FEA-01C8-7D7E-BFA0FAD23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At God’s Root Is Mercy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A92CF-D43A-ADAB-CA9A-00EFF89C9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3600" dirty="0"/>
              <a:t>“Do not put the Lord your God to the test as you did at Massah. How did the Israelites put God to test in Massah?” (Deuteronomy 6:16).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224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ve in a rock&#10;&#10;AI-generated content may be incorrect.">
            <a:extLst>
              <a:ext uri="{FF2B5EF4-FFF2-40B4-BE49-F238E27FC236}">
                <a16:creationId xmlns:a16="http://schemas.microsoft.com/office/drawing/2014/main" id="{44644B3F-9E66-9987-DE56-DF1D23D93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972" b="1604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4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632AB3-DCFF-4FFF-F315-4F48237E2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77" b="11251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7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BD979-62C2-D516-0046-499F5E4C2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Judges 6: Gideon’s Doubt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14425-5237-B9FC-E4A6-A4CFE8EAF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At Our Root Is Idolatry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At Our Root Is Doubt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At God’s Root Is Love </a:t>
            </a:r>
          </a:p>
        </p:txBody>
      </p:sp>
    </p:spTree>
    <p:extLst>
      <p:ext uri="{BB962C8B-B14F-4D97-AF65-F5344CB8AC3E}">
        <p14:creationId xmlns:p14="http://schemas.microsoft.com/office/powerpoint/2010/main" val="374493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3250-1C49-8352-234F-72E77340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At Our Root Is Idolatry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C3D70-65A2-C317-699D-BBECCEAF9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Israelites did evil in the eyes of the Lord, and for seven years he gave them into the hands of the Midianites ( v.1)</a:t>
            </a:r>
          </a:p>
        </p:txBody>
      </p:sp>
    </p:spTree>
    <p:extLst>
      <p:ext uri="{BB962C8B-B14F-4D97-AF65-F5344CB8AC3E}">
        <p14:creationId xmlns:p14="http://schemas.microsoft.com/office/powerpoint/2010/main" val="68462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96A68-6850-0951-0A7D-AB633F448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A02BA-1CD0-D5F3-BE66-F73755C9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At Our Root Is Idolatry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53C3-2DF4-40EF-7B95-6D75BCB90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7 When the Israelites cried out to the Lord because of Midian, 8 he sent them a prophet, who said, “This is what the Lord, the God of Israel, says: I brought you up out of Egypt, out of the land of slavery.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309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4D19A-414C-2B44-DF47-72981B50B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B3D52-8D36-0CC1-08F5-669BADB4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At Our Root Is Idolatry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96D9E-5903-68FB-994C-646C55959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“Take the second bull from your father’s herd…. Tear down your father’s altar to Baal and cut down the Asherah pole beside it.  Then build a proper kind of slots to the LORD your God on the top of this height!” (v.25).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365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914A2-FAB7-1A3D-81D5-395DAFE3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What are the idols in your hearts?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1D42A-E73C-4754-BBB3-E6EFFDE5E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dirty="0"/>
              <a:t>What do you daydream about?   </a:t>
            </a:r>
          </a:p>
          <a:p>
            <a:r>
              <a:rPr lang="en-US" dirty="0"/>
              <a:t>What’s your non-negotiable?  What do you feel you must have to be happy and secure?   </a:t>
            </a:r>
          </a:p>
          <a:p>
            <a:r>
              <a:rPr lang="en-US" dirty="0"/>
              <a:t>What do you look for significance and security? </a:t>
            </a:r>
          </a:p>
          <a:p>
            <a:endParaRPr lang="en-US" dirty="0"/>
          </a:p>
        </p:txBody>
      </p:sp>
      <p:pic>
        <p:nvPicPr>
          <p:cNvPr id="2050" name="Picture 2" descr="Counterfeit Gods: When the Empty Promises of Love, Money and Power Let You  Down - Kindle edition by Keller, Timothy. Religion &amp; Spirituality Kindle  eBooks @ Amazon.com.">
            <a:extLst>
              <a:ext uri="{FF2B5EF4-FFF2-40B4-BE49-F238E27FC236}">
                <a16:creationId xmlns:a16="http://schemas.microsoft.com/office/drawing/2014/main" id="{7795AB37-D61A-B6BD-D4F8-CC4DE51D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8762" y="640080"/>
            <a:ext cx="363954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15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250A4-A003-E4A8-D891-B5E441B79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695A-6F66-C6AA-F11D-3B2CA85A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At Our Root Is Doubt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4027D-5C43-BE11-3747-53CFCA86C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7120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BB77E-B010-990E-8331-DBE024F54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275E6-BAFC-68E5-E21A-18163A92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At Our Root Is Doubt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2A0-F2EB-D3B9-88DD-53AB81E79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Is the Bible unclear or do we just distrust God? </a:t>
            </a:r>
          </a:p>
          <a:p>
            <a:pPr lvl="1"/>
            <a:r>
              <a:rPr lang="en-US" sz="3600" dirty="0"/>
              <a:t>Divorce?</a:t>
            </a:r>
          </a:p>
          <a:p>
            <a:pPr lvl="1"/>
            <a:r>
              <a:rPr lang="en-US" sz="3600" dirty="0"/>
              <a:t>Tithing?</a:t>
            </a:r>
          </a:p>
          <a:p>
            <a:pPr lvl="1"/>
            <a:r>
              <a:rPr lang="en-US" sz="3600" dirty="0"/>
              <a:t>LGBTQ Issues?</a:t>
            </a:r>
          </a:p>
          <a:p>
            <a:pPr lvl="1"/>
            <a:r>
              <a:rPr lang="en-US" sz="3600" dirty="0"/>
              <a:t>Forgiveness?  </a:t>
            </a:r>
          </a:p>
          <a:p>
            <a:pPr lvl="1"/>
            <a:r>
              <a:rPr lang="en-US" sz="3600" dirty="0"/>
              <a:t>Worries? </a:t>
            </a:r>
          </a:p>
        </p:txBody>
      </p:sp>
    </p:spTree>
    <p:extLst>
      <p:ext uri="{BB962C8B-B14F-4D97-AF65-F5344CB8AC3E}">
        <p14:creationId xmlns:p14="http://schemas.microsoft.com/office/powerpoint/2010/main" val="139769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3347</TotalTime>
  <Words>287</Words>
  <Application>Microsoft Macintosh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Judges 6: Gideon’s Doubt</vt:lpstr>
      <vt:lpstr>1.  At Our Root Is Idolatry</vt:lpstr>
      <vt:lpstr>1.  At Our Root Is Idolatry</vt:lpstr>
      <vt:lpstr>1.  At Our Root Is Idolatry</vt:lpstr>
      <vt:lpstr>What are the idols in your hearts?</vt:lpstr>
      <vt:lpstr>2.  At Our Root Is Doubt</vt:lpstr>
      <vt:lpstr>2.  At Our Root Is Doubt</vt:lpstr>
      <vt:lpstr>3.  At God’s Root Is Mercy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Heewoo Han</dc:creator>
  <cp:lastModifiedBy>Heewoo Han</cp:lastModifiedBy>
  <cp:revision>1</cp:revision>
  <dcterms:created xsi:type="dcterms:W3CDTF">2026-02-04T02:40:39Z</dcterms:created>
  <dcterms:modified xsi:type="dcterms:W3CDTF">2026-02-06T10:28:23Z</dcterms:modified>
</cp:coreProperties>
</file>