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8"/>
    <p:restoredTop sz="94633"/>
  </p:normalViewPr>
  <p:slideViewPr>
    <p:cSldViewPr snapToGrid="0">
      <p:cViewPr varScale="1">
        <p:scale>
          <a:sx n="69" d="100"/>
          <a:sy n="69" d="100"/>
        </p:scale>
        <p:origin x="232" y="1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FAB402FA-8849-5427-A557-E20128729EA5}"/>
    <pc:docChg chg="custSel delSld modSld">
      <pc:chgData name="Heewoo Han" userId="c66310b4-e29b-4cca-902b-4b1852bcfbda" providerId="ADAL" clId="{FAB402FA-8849-5427-A557-E20128729EA5}" dt="2026-03-06T09:28:56.682" v="39" actId="1035"/>
      <pc:docMkLst>
        <pc:docMk/>
      </pc:docMkLst>
      <pc:sldChg chg="del">
        <pc:chgData name="Heewoo Han" userId="c66310b4-e29b-4cca-902b-4b1852bcfbda" providerId="ADAL" clId="{FAB402FA-8849-5427-A557-E20128729EA5}" dt="2026-03-06T09:28:28.649" v="19" actId="2696"/>
        <pc:sldMkLst>
          <pc:docMk/>
          <pc:sldMk cId="1683698696" sldId="261"/>
        </pc:sldMkLst>
      </pc:sldChg>
      <pc:sldChg chg="modSp mod">
        <pc:chgData name="Heewoo Han" userId="c66310b4-e29b-4cca-902b-4b1852bcfbda" providerId="ADAL" clId="{FAB402FA-8849-5427-A557-E20128729EA5}" dt="2026-03-06T09:28:44.985" v="32" actId="14100"/>
        <pc:sldMkLst>
          <pc:docMk/>
          <pc:sldMk cId="2840704828" sldId="262"/>
        </pc:sldMkLst>
        <pc:spChg chg="mod">
          <ac:chgData name="Heewoo Han" userId="c66310b4-e29b-4cca-902b-4b1852bcfbda" providerId="ADAL" clId="{FAB402FA-8849-5427-A557-E20128729EA5}" dt="2026-03-06T09:28:37.501" v="29" actId="1035"/>
          <ac:spMkLst>
            <pc:docMk/>
            <pc:sldMk cId="2840704828" sldId="262"/>
            <ac:spMk id="2" creationId="{54792CE5-3F02-7FF7-FDB5-47827FB8FEC2}"/>
          </ac:spMkLst>
        </pc:spChg>
        <pc:spChg chg="mod">
          <ac:chgData name="Heewoo Han" userId="c66310b4-e29b-4cca-902b-4b1852bcfbda" providerId="ADAL" clId="{FAB402FA-8849-5427-A557-E20128729EA5}" dt="2026-03-06T09:28:44.985" v="32" actId="14100"/>
          <ac:spMkLst>
            <pc:docMk/>
            <pc:sldMk cId="2840704828" sldId="262"/>
            <ac:spMk id="3" creationId="{660D5EF7-1D4D-9890-7395-F507E31315BB}"/>
          </ac:spMkLst>
        </pc:spChg>
      </pc:sldChg>
      <pc:sldChg chg="addSp modSp mod setBg">
        <pc:chgData name="Heewoo Han" userId="c66310b4-e29b-4cca-902b-4b1852bcfbda" providerId="ADAL" clId="{FAB402FA-8849-5427-A557-E20128729EA5}" dt="2026-03-06T09:28:56.682" v="39" actId="1035"/>
        <pc:sldMkLst>
          <pc:docMk/>
          <pc:sldMk cId="2775891598" sldId="263"/>
        </pc:sldMkLst>
        <pc:spChg chg="mod">
          <ac:chgData name="Heewoo Han" userId="c66310b4-e29b-4cca-902b-4b1852bcfbda" providerId="ADAL" clId="{FAB402FA-8849-5427-A557-E20128729EA5}" dt="2026-03-06T09:27:55.590" v="17" actId="1035"/>
          <ac:spMkLst>
            <pc:docMk/>
            <pc:sldMk cId="2775891598" sldId="263"/>
            <ac:spMk id="2" creationId="{A1768FB9-4988-A3A6-1021-DCA0A8897DE0}"/>
          </ac:spMkLst>
        </pc:spChg>
        <pc:spChg chg="mod">
          <ac:chgData name="Heewoo Han" userId="c66310b4-e29b-4cca-902b-4b1852bcfbda" providerId="ADAL" clId="{FAB402FA-8849-5427-A557-E20128729EA5}" dt="2026-03-06T09:28:56.682" v="39" actId="1035"/>
          <ac:spMkLst>
            <pc:docMk/>
            <pc:sldMk cId="2775891598" sldId="263"/>
            <ac:spMk id="3" creationId="{93903F31-AFEB-4B43-6C46-A79FC54A84FD}"/>
          </ac:spMkLst>
        </pc:spChg>
        <pc:spChg chg="add">
          <ac:chgData name="Heewoo Han" userId="c66310b4-e29b-4cca-902b-4b1852bcfbda" providerId="ADAL" clId="{FAB402FA-8849-5427-A557-E20128729EA5}" dt="2026-03-06T09:27:29.559" v="3" actId="26606"/>
          <ac:spMkLst>
            <pc:docMk/>
            <pc:sldMk cId="2775891598" sldId="263"/>
            <ac:spMk id="10" creationId="{9F7D5CDA-D291-4307-BF55-1381FED29634}"/>
          </ac:spMkLst>
        </pc:spChg>
        <pc:picChg chg="add mod">
          <ac:chgData name="Heewoo Han" userId="c66310b4-e29b-4cca-902b-4b1852bcfbda" providerId="ADAL" clId="{FAB402FA-8849-5427-A557-E20128729EA5}" dt="2026-03-06T09:27:29.559" v="3" actId="26606"/>
          <ac:picMkLst>
            <pc:docMk/>
            <pc:sldMk cId="2775891598" sldId="263"/>
            <ac:picMk id="5" creationId="{2575FD68-EAD9-2A50-4271-A9DB93F7CDA8}"/>
          </ac:picMkLst>
        </pc:picChg>
      </pc:sldChg>
    </pc:docChg>
  </pc:docChgLst>
  <pc:docChgLst>
    <pc:chgData name="Heewoo Han" userId="c66310b4-e29b-4cca-902b-4b1852bcfbda" providerId="ADAL" clId="{FEDD468E-FF16-4433-BB2E-D4256C183FEC}"/>
    <pc:docChg chg="undo custSel addSld modSld">
      <pc:chgData name="Heewoo Han" userId="c66310b4-e29b-4cca-902b-4b1852bcfbda" providerId="ADAL" clId="{FEDD468E-FF16-4433-BB2E-D4256C183FEC}" dt="2026-03-07T23:33:39.085" v="37" actId="255"/>
      <pc:docMkLst>
        <pc:docMk/>
      </pc:docMkLst>
      <pc:sldChg chg="delSp modSp new mod">
        <pc:chgData name="Heewoo Han" userId="c66310b4-e29b-4cca-902b-4b1852bcfbda" providerId="ADAL" clId="{FEDD468E-FF16-4433-BB2E-D4256C183FEC}" dt="2026-03-07T23:33:39.085" v="37" actId="255"/>
        <pc:sldMkLst>
          <pc:docMk/>
          <pc:sldMk cId="2275670162" sldId="264"/>
        </pc:sldMkLst>
        <pc:spChg chg="del">
          <ac:chgData name="Heewoo Han" userId="c66310b4-e29b-4cca-902b-4b1852bcfbda" providerId="ADAL" clId="{FEDD468E-FF16-4433-BB2E-D4256C183FEC}" dt="2026-03-07T23:32:10.827" v="8" actId="478"/>
          <ac:spMkLst>
            <pc:docMk/>
            <pc:sldMk cId="2275670162" sldId="264"/>
            <ac:spMk id="2" creationId="{1668B4D5-6208-EE08-F31D-F85D9827822D}"/>
          </ac:spMkLst>
        </pc:spChg>
        <pc:spChg chg="mod">
          <ac:chgData name="Heewoo Han" userId="c66310b4-e29b-4cca-902b-4b1852bcfbda" providerId="ADAL" clId="{FEDD468E-FF16-4433-BB2E-D4256C183FEC}" dt="2026-03-07T23:33:39.085" v="37" actId="255"/>
          <ac:spMkLst>
            <pc:docMk/>
            <pc:sldMk cId="2275670162" sldId="264"/>
            <ac:spMk id="3" creationId="{B6D67417-E0B1-46C3-D2C0-A188A18D5A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981C994-4A5A-8740-B4B9-5ADE20DBAC79}" type="datetimeFigureOut">
              <a:rPr lang="en-US" smtClean="0"/>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329915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81C994-4A5A-8740-B4B9-5ADE20DBAC79}" type="datetimeFigureOut">
              <a:rPr lang="en-US" smtClean="0"/>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112993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81C994-4A5A-8740-B4B9-5ADE20DBAC79}" type="datetimeFigureOut">
              <a:rPr lang="en-US" smtClean="0"/>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206178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81C994-4A5A-8740-B4B9-5ADE20DBAC79}" type="datetimeFigureOut">
              <a:rPr lang="en-US" smtClean="0"/>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304790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81C994-4A5A-8740-B4B9-5ADE20DBAC79}" type="datetimeFigureOut">
              <a:rPr lang="en-US" smtClean="0"/>
              <a:t>3/8/26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21529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981C994-4A5A-8740-B4B9-5ADE20DBAC79}" type="datetimeFigureOut">
              <a:rPr lang="en-US" smtClean="0"/>
              <a:t>3/8/26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370335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981C994-4A5A-8740-B4B9-5ADE20DBAC79}" type="datetimeFigureOut">
              <a:rPr lang="en-US" smtClean="0"/>
              <a:t>3/8/26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256388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981C994-4A5A-8740-B4B9-5ADE20DBAC79}" type="datetimeFigureOut">
              <a:rPr lang="en-US" smtClean="0"/>
              <a:t>3/8/26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9785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1C994-4A5A-8740-B4B9-5ADE20DBAC79}" type="datetimeFigureOut">
              <a:rPr lang="en-US" smtClean="0"/>
              <a:t>3/8/26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2943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81C994-4A5A-8740-B4B9-5ADE20DBAC79}" type="datetimeFigureOut">
              <a:rPr lang="en-US" smtClean="0"/>
              <a:t>3/8/26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25987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981C994-4A5A-8740-B4B9-5ADE20DBAC79}" type="datetimeFigureOut">
              <a:rPr lang="en-US" smtClean="0"/>
              <a:t>3/8/26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D937C-7221-8148-BD95-2417E00DBAB6}" type="slidenum">
              <a:rPr lang="en-US" smtClean="0"/>
              <a:t>‹#›</a:t>
            </a:fld>
            <a:endParaRPr lang="en-US"/>
          </a:p>
        </p:txBody>
      </p:sp>
    </p:spTree>
    <p:extLst>
      <p:ext uri="{BB962C8B-B14F-4D97-AF65-F5344CB8AC3E}">
        <p14:creationId xmlns:p14="http://schemas.microsoft.com/office/powerpoint/2010/main" val="230828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981C994-4A5A-8740-B4B9-5ADE20DBAC79}" type="datetimeFigureOut">
              <a:rPr lang="en-US" smtClean="0"/>
              <a:t>3/8/26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D40D937C-7221-8148-BD95-2417E00DBAB6}" type="slidenum">
              <a:rPr lang="en-US" smtClean="0"/>
              <a:t>‹#›</a:t>
            </a:fld>
            <a:endParaRPr lang="en-US"/>
          </a:p>
        </p:txBody>
      </p:sp>
    </p:spTree>
    <p:extLst>
      <p:ext uri="{BB962C8B-B14F-4D97-AF65-F5344CB8AC3E}">
        <p14:creationId xmlns:p14="http://schemas.microsoft.com/office/powerpoint/2010/main" val="40925924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4000-A46A-0B05-EF16-C4037515D2E3}"/>
              </a:ext>
            </a:extLst>
          </p:cNvPr>
          <p:cNvSpPr>
            <a:spLocks noGrp="1"/>
          </p:cNvSpPr>
          <p:nvPr>
            <p:ph type="ctrTitle"/>
          </p:nvPr>
        </p:nvSpPr>
        <p:spPr/>
        <p:txBody>
          <a:bodyPr/>
          <a:lstStyle/>
          <a:p>
            <a:r>
              <a:rPr lang="en-US" dirty="0"/>
              <a:t>Jephthah’s Tragic Vow</a:t>
            </a:r>
          </a:p>
        </p:txBody>
      </p:sp>
      <p:sp>
        <p:nvSpPr>
          <p:cNvPr id="3" name="Subtitle 2">
            <a:extLst>
              <a:ext uri="{FF2B5EF4-FFF2-40B4-BE49-F238E27FC236}">
                <a16:creationId xmlns:a16="http://schemas.microsoft.com/office/drawing/2014/main" id="{3B983D16-5ADE-6957-955E-390620B6675F}"/>
              </a:ext>
            </a:extLst>
          </p:cNvPr>
          <p:cNvSpPr>
            <a:spLocks noGrp="1"/>
          </p:cNvSpPr>
          <p:nvPr>
            <p:ph type="subTitle" idx="1"/>
          </p:nvPr>
        </p:nvSpPr>
        <p:spPr/>
        <p:txBody>
          <a:bodyPr>
            <a:normAutofit/>
          </a:bodyPr>
          <a:lstStyle/>
          <a:p>
            <a:r>
              <a:rPr lang="en-US" sz="4000" dirty="0"/>
              <a:t>Judges 10-11</a:t>
            </a:r>
          </a:p>
        </p:txBody>
      </p:sp>
    </p:spTree>
    <p:extLst>
      <p:ext uri="{BB962C8B-B14F-4D97-AF65-F5344CB8AC3E}">
        <p14:creationId xmlns:p14="http://schemas.microsoft.com/office/powerpoint/2010/main" val="160011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392A-0169-8067-3BE5-D10DDA36A87C}"/>
              </a:ext>
            </a:extLst>
          </p:cNvPr>
          <p:cNvSpPr>
            <a:spLocks noGrp="1"/>
          </p:cNvSpPr>
          <p:nvPr>
            <p:ph type="title"/>
          </p:nvPr>
        </p:nvSpPr>
        <p:spPr/>
        <p:txBody>
          <a:bodyPr/>
          <a:lstStyle/>
          <a:p>
            <a:r>
              <a:rPr lang="en-US" dirty="0"/>
              <a:t>Jephthah’s Story </a:t>
            </a:r>
          </a:p>
        </p:txBody>
      </p:sp>
      <p:sp>
        <p:nvSpPr>
          <p:cNvPr id="3" name="Content Placeholder 2">
            <a:extLst>
              <a:ext uri="{FF2B5EF4-FFF2-40B4-BE49-F238E27FC236}">
                <a16:creationId xmlns:a16="http://schemas.microsoft.com/office/drawing/2014/main" id="{DA8AE5AD-CB73-70E2-BF22-7E28A357A254}"/>
              </a:ext>
            </a:extLst>
          </p:cNvPr>
          <p:cNvSpPr>
            <a:spLocks noGrp="1"/>
          </p:cNvSpPr>
          <p:nvPr>
            <p:ph idx="1"/>
          </p:nvPr>
        </p:nvSpPr>
        <p:spPr/>
        <p:txBody>
          <a:bodyPr>
            <a:normAutofit/>
          </a:bodyPr>
          <a:lstStyle/>
          <a:p>
            <a:r>
              <a:rPr lang="en-US" sz="4000" dirty="0"/>
              <a:t>Jephthah’s Background (v1-3)</a:t>
            </a:r>
          </a:p>
          <a:p>
            <a:r>
              <a:rPr lang="en-US" sz="4000" dirty="0"/>
              <a:t>Negotiation with Gilead’s Elders (v.4-11) </a:t>
            </a:r>
          </a:p>
          <a:p>
            <a:r>
              <a:rPr lang="en-US" sz="4000" dirty="0"/>
              <a:t>Dispute with Ammon (v.12-28) </a:t>
            </a:r>
          </a:p>
          <a:p>
            <a:r>
              <a:rPr lang="en-US" sz="4000" dirty="0"/>
              <a:t>Spirit’s Empowerment and Vow (v.29-31)</a:t>
            </a:r>
          </a:p>
          <a:p>
            <a:r>
              <a:rPr lang="en-US" sz="4000" dirty="0"/>
              <a:t>Victory and Tragedy (v.32-40) </a:t>
            </a:r>
          </a:p>
        </p:txBody>
      </p:sp>
    </p:spTree>
    <p:extLst>
      <p:ext uri="{BB962C8B-B14F-4D97-AF65-F5344CB8AC3E}">
        <p14:creationId xmlns:p14="http://schemas.microsoft.com/office/powerpoint/2010/main" val="421019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a pile of ash&#10;&#10;AI-generated content may be incorrect.">
            <a:extLst>
              <a:ext uri="{FF2B5EF4-FFF2-40B4-BE49-F238E27FC236}">
                <a16:creationId xmlns:a16="http://schemas.microsoft.com/office/drawing/2014/main" id="{C2D482D6-9F8F-0CA3-C2D9-DD05622F447A}"/>
              </a:ext>
            </a:extLst>
          </p:cNvPr>
          <p:cNvPicPr>
            <a:picLocks noGrp="1" noChangeAspect="1"/>
          </p:cNvPicPr>
          <p:nvPr>
            <p:ph idx="1"/>
          </p:nvPr>
        </p:nvPicPr>
        <p:blipFill>
          <a:blip r:embed="rId2"/>
          <a:srcRect l="2679" r="3558"/>
          <a:stretch>
            <a:fillRect/>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BBAEDF5-06BC-6CDA-88B2-1177E6793E00}"/>
              </a:ext>
            </a:extLst>
          </p:cNvPr>
          <p:cNvSpPr txBox="1"/>
          <p:nvPr/>
        </p:nvSpPr>
        <p:spPr>
          <a:xfrm>
            <a:off x="838200" y="759125"/>
            <a:ext cx="3822189" cy="5417838"/>
          </a:xfrm>
          <a:prstGeom prst="rect">
            <a:avLst/>
          </a:prstGeom>
        </p:spPr>
        <p:txBody>
          <a:bodyPr vert="horz" lIns="91440" tIns="45720" rIns="91440" bIns="45720" rtlCol="0">
            <a:normAutofit/>
          </a:bodyPr>
          <a:lstStyle/>
          <a:p>
            <a:pPr defTabSz="914400">
              <a:lnSpc>
                <a:spcPct val="90000"/>
              </a:lnSpc>
              <a:spcAft>
                <a:spcPts val="600"/>
              </a:spcAft>
            </a:pPr>
            <a:r>
              <a:rPr lang="en-US" sz="2400" b="1" baseline="30000" dirty="0"/>
              <a:t>34 </a:t>
            </a:r>
            <a:r>
              <a:rPr lang="en-US" sz="2400" dirty="0"/>
              <a:t>When Jephthah returned to his home in Mizpah, who should come out to meet him but his daughter, dancing to the sound of timbrels! She was an only child. Except for her he had neither son nor daughter. </a:t>
            </a:r>
            <a:r>
              <a:rPr lang="en-US" sz="2400" b="1" baseline="30000" dirty="0"/>
              <a:t>35 </a:t>
            </a:r>
            <a:r>
              <a:rPr lang="en-US" sz="2400" dirty="0"/>
              <a:t>When he saw her, he tore his clothes and cried, “Oh no, my daughter! You have brought me down and I am devastated. I have made a vow to the </a:t>
            </a:r>
            <a:r>
              <a:rPr lang="en-US" sz="2400" cap="small" dirty="0"/>
              <a:t>Lord</a:t>
            </a:r>
            <a:r>
              <a:rPr lang="en-US" sz="2400" dirty="0"/>
              <a:t> that I cannot break.”</a:t>
            </a:r>
          </a:p>
        </p:txBody>
      </p:sp>
    </p:spTree>
    <p:extLst>
      <p:ext uri="{BB962C8B-B14F-4D97-AF65-F5344CB8AC3E}">
        <p14:creationId xmlns:p14="http://schemas.microsoft.com/office/powerpoint/2010/main" val="285893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6A0B-F503-6FCD-2061-75757646C097}"/>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427DD0C1-9D02-9A1C-663A-2180A4E89CBB}"/>
              </a:ext>
            </a:extLst>
          </p:cNvPr>
          <p:cNvSpPr>
            <a:spLocks noGrp="1"/>
          </p:cNvSpPr>
          <p:nvPr>
            <p:ph idx="1"/>
          </p:nvPr>
        </p:nvSpPr>
        <p:spPr/>
        <p:txBody>
          <a:bodyPr>
            <a:normAutofit/>
          </a:bodyPr>
          <a:lstStyle/>
          <a:p>
            <a:pPr marL="514350" indent="-514350">
              <a:buFont typeface="+mj-lt"/>
              <a:buAutoNum type="arabicPeriod"/>
            </a:pPr>
            <a:r>
              <a:rPr lang="en-US" sz="4000" dirty="0"/>
              <a:t>God Can Use Anyone</a:t>
            </a:r>
          </a:p>
          <a:p>
            <a:pPr lvl="1"/>
            <a:r>
              <a:rPr lang="en-US" sz="3600" dirty="0"/>
              <a:t>John Newton</a:t>
            </a:r>
          </a:p>
          <a:p>
            <a:pPr lvl="1"/>
            <a:r>
              <a:rPr lang="en-US" sz="3600" dirty="0"/>
              <a:t>Beth Moore</a:t>
            </a:r>
          </a:p>
        </p:txBody>
      </p:sp>
    </p:spTree>
    <p:extLst>
      <p:ext uri="{BB962C8B-B14F-4D97-AF65-F5344CB8AC3E}">
        <p14:creationId xmlns:p14="http://schemas.microsoft.com/office/powerpoint/2010/main" val="17551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E8AA7-F314-991D-3517-4E00390FF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38F32-8B63-B120-077A-EED00EF7A510}"/>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7B71EF0-CDCF-48DB-D719-FC151C1E6BB4}"/>
              </a:ext>
            </a:extLst>
          </p:cNvPr>
          <p:cNvSpPr>
            <a:spLocks noGrp="1"/>
          </p:cNvSpPr>
          <p:nvPr>
            <p:ph idx="1"/>
          </p:nvPr>
        </p:nvSpPr>
        <p:spPr/>
        <p:txBody>
          <a:bodyPr>
            <a:normAutofit/>
          </a:bodyPr>
          <a:lstStyle/>
          <a:p>
            <a:pPr marL="514350" indent="-514350">
              <a:buFont typeface="+mj-lt"/>
              <a:buAutoNum type="arabicPeriod"/>
            </a:pPr>
            <a:r>
              <a:rPr lang="en-US" sz="4000" dirty="0"/>
              <a:t>God Can Use Anyone</a:t>
            </a:r>
          </a:p>
          <a:p>
            <a:pPr marL="514350" indent="-514350">
              <a:buFont typeface="+mj-lt"/>
              <a:buAutoNum type="arabicPeriod"/>
            </a:pPr>
            <a:r>
              <a:rPr lang="en-US" sz="4000" dirty="0"/>
              <a:t>Examine Your Motives</a:t>
            </a:r>
          </a:p>
          <a:p>
            <a:pPr lvl="1"/>
            <a:r>
              <a:rPr lang="en-HK" sz="2800" b="1" baseline="30000" dirty="0"/>
              <a:t> </a:t>
            </a:r>
            <a:r>
              <a:rPr lang="en-HK" sz="2800" dirty="0"/>
              <a:t>Therefore, if anyone is in Christ, the new creation has come:</a:t>
            </a:r>
            <a:r>
              <a:rPr lang="en-HK" sz="2800" baseline="30000" dirty="0"/>
              <a:t> </a:t>
            </a:r>
            <a:r>
              <a:rPr lang="en-HK" sz="2800" dirty="0"/>
              <a:t>The old has gone, the new is here! (2 Cor 5:17).</a:t>
            </a:r>
            <a:endParaRPr lang="en-US" sz="4000" dirty="0"/>
          </a:p>
        </p:txBody>
      </p:sp>
    </p:spTree>
    <p:extLst>
      <p:ext uri="{BB962C8B-B14F-4D97-AF65-F5344CB8AC3E}">
        <p14:creationId xmlns:p14="http://schemas.microsoft.com/office/powerpoint/2010/main" val="342797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5038A5-CA7B-EAFF-A389-4B314526D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92CE5-3F02-7FF7-FDB5-47827FB8FEC2}"/>
              </a:ext>
            </a:extLst>
          </p:cNvPr>
          <p:cNvSpPr>
            <a:spLocks noGrp="1"/>
          </p:cNvSpPr>
          <p:nvPr>
            <p:ph type="title"/>
          </p:nvPr>
        </p:nvSpPr>
        <p:spPr>
          <a:xfrm>
            <a:off x="876693" y="386829"/>
            <a:ext cx="4355265" cy="1616203"/>
          </a:xfrm>
        </p:spPr>
        <p:txBody>
          <a:bodyPr anchor="b">
            <a:normAutofit/>
          </a:bodyPr>
          <a:lstStyle/>
          <a:p>
            <a:r>
              <a:rPr lang="en-US" dirty="0"/>
              <a:t>Applications</a:t>
            </a:r>
          </a:p>
        </p:txBody>
      </p:sp>
      <p:sp>
        <p:nvSpPr>
          <p:cNvPr id="3" name="Content Placeholder 2">
            <a:extLst>
              <a:ext uri="{FF2B5EF4-FFF2-40B4-BE49-F238E27FC236}">
                <a16:creationId xmlns:a16="http://schemas.microsoft.com/office/drawing/2014/main" id="{660D5EF7-1D4D-9890-7395-F507E31315BB}"/>
              </a:ext>
            </a:extLst>
          </p:cNvPr>
          <p:cNvSpPr>
            <a:spLocks noGrp="1"/>
          </p:cNvSpPr>
          <p:nvPr>
            <p:ph idx="1"/>
          </p:nvPr>
        </p:nvSpPr>
        <p:spPr>
          <a:xfrm>
            <a:off x="876692" y="2332653"/>
            <a:ext cx="4355265" cy="3648655"/>
          </a:xfrm>
        </p:spPr>
        <p:txBody>
          <a:bodyPr anchor="t">
            <a:normAutofit/>
          </a:bodyPr>
          <a:lstStyle/>
          <a:p>
            <a:pPr marL="514350" indent="-514350">
              <a:buFont typeface="+mj-lt"/>
              <a:buAutoNum type="arabicPeriod"/>
            </a:pPr>
            <a:r>
              <a:rPr lang="en-US" sz="3600" dirty="0"/>
              <a:t>God Can Use Anyone</a:t>
            </a:r>
          </a:p>
          <a:p>
            <a:pPr marL="514350" indent="-514350">
              <a:buFont typeface="+mj-lt"/>
              <a:buAutoNum type="arabicPeriod"/>
            </a:pPr>
            <a:r>
              <a:rPr lang="en-US" sz="3600" dirty="0"/>
              <a:t>Examine Your Motives</a:t>
            </a:r>
          </a:p>
          <a:p>
            <a:pPr marL="514350" indent="-514350">
              <a:buFont typeface="+mj-lt"/>
              <a:buAutoNum type="arabicPeriod"/>
            </a:pPr>
            <a:r>
              <a:rPr lang="en-US" sz="3600" dirty="0"/>
              <a:t>God or the Culture? </a:t>
            </a:r>
          </a:p>
        </p:txBody>
      </p:sp>
      <p:pic>
        <p:nvPicPr>
          <p:cNvPr id="1026" name="Picture 2" descr="Moloch - Wikipedia">
            <a:extLst>
              <a:ext uri="{FF2B5EF4-FFF2-40B4-BE49-F238E27FC236}">
                <a16:creationId xmlns:a16="http://schemas.microsoft.com/office/drawing/2014/main" id="{D77251B8-4A5E-13B0-C203-473B936B4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 r="237"/>
          <a:stretch>
            <a:fillRect/>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7" name="Rectangle 103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84070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4A1BE0-7FD5-6925-7041-0D53907B8AF4}"/>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68FB9-4988-A3A6-1021-DCA0A8897DE0}"/>
              </a:ext>
            </a:extLst>
          </p:cNvPr>
          <p:cNvSpPr>
            <a:spLocks noGrp="1"/>
          </p:cNvSpPr>
          <p:nvPr>
            <p:ph type="title"/>
          </p:nvPr>
        </p:nvSpPr>
        <p:spPr>
          <a:xfrm>
            <a:off x="761800" y="575391"/>
            <a:ext cx="5334197" cy="1708242"/>
          </a:xfrm>
        </p:spPr>
        <p:txBody>
          <a:bodyPr anchor="ctr">
            <a:normAutofit/>
          </a:bodyPr>
          <a:lstStyle/>
          <a:p>
            <a:r>
              <a:rPr lang="en-US" sz="4000" dirty="0"/>
              <a:t>Applications</a:t>
            </a:r>
          </a:p>
        </p:txBody>
      </p:sp>
      <p:sp>
        <p:nvSpPr>
          <p:cNvPr id="3" name="Content Placeholder 2">
            <a:extLst>
              <a:ext uri="{FF2B5EF4-FFF2-40B4-BE49-F238E27FC236}">
                <a16:creationId xmlns:a16="http://schemas.microsoft.com/office/drawing/2014/main" id="{93903F31-AFEB-4B43-6C46-A79FC54A84FD}"/>
              </a:ext>
            </a:extLst>
          </p:cNvPr>
          <p:cNvSpPr>
            <a:spLocks noGrp="1"/>
          </p:cNvSpPr>
          <p:nvPr>
            <p:ph idx="1"/>
          </p:nvPr>
        </p:nvSpPr>
        <p:spPr>
          <a:xfrm>
            <a:off x="761800" y="1884786"/>
            <a:ext cx="5334197" cy="4206006"/>
          </a:xfrm>
        </p:spPr>
        <p:txBody>
          <a:bodyPr anchor="ctr">
            <a:normAutofit/>
          </a:bodyPr>
          <a:lstStyle/>
          <a:p>
            <a:pPr marL="514350" indent="-514350">
              <a:buFont typeface="+mj-lt"/>
              <a:buAutoNum type="arabicPeriod"/>
            </a:pPr>
            <a:r>
              <a:rPr lang="en-US" sz="3600" dirty="0"/>
              <a:t>God Can Use Anyone</a:t>
            </a:r>
          </a:p>
          <a:p>
            <a:pPr marL="514350" indent="-514350">
              <a:buFont typeface="+mj-lt"/>
              <a:buAutoNum type="arabicPeriod"/>
            </a:pPr>
            <a:r>
              <a:rPr lang="en-US" sz="3600" dirty="0"/>
              <a:t>Examine Your Motives</a:t>
            </a:r>
          </a:p>
          <a:p>
            <a:pPr marL="514350" indent="-514350">
              <a:buFont typeface="+mj-lt"/>
              <a:buAutoNum type="arabicPeriod"/>
            </a:pPr>
            <a:r>
              <a:rPr lang="en-US" sz="3600" dirty="0"/>
              <a:t>God or the Culture?</a:t>
            </a:r>
          </a:p>
          <a:p>
            <a:pPr marL="514350" indent="-514350">
              <a:buFont typeface="+mj-lt"/>
              <a:buAutoNum type="arabicPeriod"/>
            </a:pPr>
            <a:r>
              <a:rPr lang="en-US" sz="3600" dirty="0"/>
              <a:t>Right View of God </a:t>
            </a:r>
          </a:p>
          <a:p>
            <a:pPr lvl="1"/>
            <a:r>
              <a:rPr lang="en-US" sz="3600" dirty="0"/>
              <a:t>Transactional or grace based? </a:t>
            </a:r>
          </a:p>
        </p:txBody>
      </p:sp>
      <p:pic>
        <p:nvPicPr>
          <p:cNvPr id="5" name="Picture 4" descr="A cross against a blue sky&#10;&#10;AI-generated content may be incorrect.">
            <a:extLst>
              <a:ext uri="{FF2B5EF4-FFF2-40B4-BE49-F238E27FC236}">
                <a16:creationId xmlns:a16="http://schemas.microsoft.com/office/drawing/2014/main" id="{2575FD68-EAD9-2A50-4271-A9DB93F7CDA8}"/>
              </a:ext>
            </a:extLst>
          </p:cNvPr>
          <p:cNvPicPr>
            <a:picLocks noChangeAspect="1"/>
          </p:cNvPicPr>
          <p:nvPr/>
        </p:nvPicPr>
        <p:blipFill>
          <a:blip r:embed="rId2"/>
          <a:srcRect t="3422" r="2"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77589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67417-E0B1-46C3-D2C0-A188A18D5A1A}"/>
              </a:ext>
            </a:extLst>
          </p:cNvPr>
          <p:cNvSpPr>
            <a:spLocks noGrp="1"/>
          </p:cNvSpPr>
          <p:nvPr>
            <p:ph idx="1"/>
          </p:nvPr>
        </p:nvSpPr>
        <p:spPr>
          <a:xfrm>
            <a:off x="838200" y="981364"/>
            <a:ext cx="10515600" cy="5195599"/>
          </a:xfrm>
        </p:spPr>
        <p:txBody>
          <a:bodyPr>
            <a:normAutofit/>
          </a:bodyPr>
          <a:lstStyle/>
          <a:p>
            <a:pPr marL="0" indent="0" algn="ctr">
              <a:buNone/>
            </a:pPr>
            <a:r>
              <a:rPr lang="en-US" sz="3500" b="1" i="0" baseline="30000" dirty="0">
                <a:effectLst/>
              </a:rPr>
              <a:t>15 </a:t>
            </a:r>
            <a:r>
              <a:rPr lang="en-US" sz="3500" b="0" i="0" dirty="0">
                <a:effectLst/>
              </a:rPr>
              <a:t>Here is a trustworthy saying that deserves full acceptance: Christ Jesus came into the world to save sinners—of whom I am the worst.</a:t>
            </a:r>
            <a:r>
              <a:rPr lang="en-US" sz="3500" b="0" i="0" u="none" strike="noStrike" dirty="0">
                <a:effectLst/>
              </a:rPr>
              <a:t> </a:t>
            </a:r>
            <a:r>
              <a:rPr lang="en-US" sz="3500" b="1" i="0" baseline="30000" dirty="0">
                <a:effectLst/>
              </a:rPr>
              <a:t>16 </a:t>
            </a:r>
            <a:r>
              <a:rPr lang="en-US" sz="3500" b="0" i="0" dirty="0">
                <a:effectLst/>
              </a:rPr>
              <a:t>But for that very reason I was shown mercy so that in me, the worst of sinners, Christ Jesus might display his immense patience as an example for those who would believe in him and receive eternal life.</a:t>
            </a:r>
          </a:p>
          <a:p>
            <a:pPr marL="0" indent="0" algn="ctr">
              <a:buNone/>
            </a:pPr>
            <a:r>
              <a:rPr lang="en-US" dirty="0"/>
              <a:t>- 1 Tim 1:15-16</a:t>
            </a:r>
          </a:p>
        </p:txBody>
      </p:sp>
    </p:spTree>
    <p:extLst>
      <p:ext uri="{BB962C8B-B14F-4D97-AF65-F5344CB8AC3E}">
        <p14:creationId xmlns:p14="http://schemas.microsoft.com/office/powerpoint/2010/main" val="2275670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215</Words>
  <Application>Microsoft Office PowerPoint</Application>
  <PresentationFormat>Widescreen</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Jephthah’s Tragic Vow</vt:lpstr>
      <vt:lpstr>Jephthah’s Story </vt:lpstr>
      <vt:lpstr>PowerPoint Presentation</vt:lpstr>
      <vt:lpstr>Applications</vt:lpstr>
      <vt:lpstr>Applications</vt:lpstr>
      <vt:lpstr>Applications</vt:lpstr>
      <vt:lpstr>Applications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Jephthah’s Tragic Vow</dc:title>
  <dc:creator>Heewoo Han</dc:creator>
  <cp:lastModifiedBy>Heewoo Han</cp:lastModifiedBy>
  <cp:revision>2</cp:revision>
  <dcterms:created xsi:type="dcterms:W3CDTF">2026-03-06T08:51:40Z</dcterms:created>
  <dcterms:modified xsi:type="dcterms:W3CDTF">2026-03-07T23:34:13Z</dcterms:modified>
</cp:coreProperties>
</file>