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68"/>
    <p:restoredTop sz="94700"/>
  </p:normalViewPr>
  <p:slideViewPr>
    <p:cSldViewPr snapToGrid="0">
      <p:cViewPr varScale="1">
        <p:scale>
          <a:sx n="80" d="100"/>
          <a:sy n="80" d="100"/>
        </p:scale>
        <p:origin x="208" y="1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ewoo Han" userId="c66310b4-e29b-4cca-902b-4b1852bcfbda" providerId="ADAL" clId="{FEDD468E-FF16-4433-BB2E-D4256C183FEC}"/>
    <pc:docChg chg="addSld modSld">
      <pc:chgData name="Heewoo Han" userId="c66310b4-e29b-4cca-902b-4b1852bcfbda" providerId="ADAL" clId="{FEDD468E-FF16-4433-BB2E-D4256C183FEC}" dt="2026-03-14T23:44:23.511" v="82" actId="20577"/>
      <pc:docMkLst>
        <pc:docMk/>
      </pc:docMkLst>
      <pc:sldChg chg="modSp mod">
        <pc:chgData name="Heewoo Han" userId="c66310b4-e29b-4cca-902b-4b1852bcfbda" providerId="ADAL" clId="{FEDD468E-FF16-4433-BB2E-D4256C183FEC}" dt="2026-03-14T23:43:25.704" v="1" actId="20577"/>
        <pc:sldMkLst>
          <pc:docMk/>
          <pc:sldMk cId="1844342424" sldId="262"/>
        </pc:sldMkLst>
        <pc:spChg chg="mod">
          <ac:chgData name="Heewoo Han" userId="c66310b4-e29b-4cca-902b-4b1852bcfbda" providerId="ADAL" clId="{FEDD468E-FF16-4433-BB2E-D4256C183FEC}" dt="2026-03-14T23:43:25.704" v="1" actId="20577"/>
          <ac:spMkLst>
            <pc:docMk/>
            <pc:sldMk cId="1844342424" sldId="262"/>
            <ac:spMk id="3" creationId="{093722DD-8FC4-A973-60FB-03FBEDC66347}"/>
          </ac:spMkLst>
        </pc:spChg>
      </pc:sldChg>
      <pc:sldChg chg="modSp add mod">
        <pc:chgData name="Heewoo Han" userId="c66310b4-e29b-4cca-902b-4b1852bcfbda" providerId="ADAL" clId="{FEDD468E-FF16-4433-BB2E-D4256C183FEC}" dt="2026-03-14T23:44:23.511" v="82" actId="20577"/>
        <pc:sldMkLst>
          <pc:docMk/>
          <pc:sldMk cId="2702821998" sldId="263"/>
        </pc:sldMkLst>
        <pc:spChg chg="mod">
          <ac:chgData name="Heewoo Han" userId="c66310b4-e29b-4cca-902b-4b1852bcfbda" providerId="ADAL" clId="{FEDD468E-FF16-4433-BB2E-D4256C183FEC}" dt="2026-03-14T23:44:23.511" v="82" actId="20577"/>
          <ac:spMkLst>
            <pc:docMk/>
            <pc:sldMk cId="2702821998" sldId="263"/>
            <ac:spMk id="3" creationId="{093722DD-8FC4-A973-60FB-03FBEDC6634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67A47-E26A-F141-9AA7-52CB22A32721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D1D7F5-CA68-A440-BC44-A1E22EE6FB91}">
      <dgm:prSet phldrT="[Text]"/>
      <dgm:spPr/>
      <dgm:t>
        <a:bodyPr/>
        <a:lstStyle/>
        <a:p>
          <a:r>
            <a:rPr lang="en-GB" dirty="0"/>
            <a:t>Banishment</a:t>
          </a:r>
        </a:p>
      </dgm:t>
    </dgm:pt>
    <dgm:pt modelId="{8A77F8EE-AEE5-A148-A3DB-73AD0E3B863F}" type="parTrans" cxnId="{79108E1E-578D-EA46-A36A-22B4B483860D}">
      <dgm:prSet/>
      <dgm:spPr/>
      <dgm:t>
        <a:bodyPr/>
        <a:lstStyle/>
        <a:p>
          <a:endParaRPr lang="en-GB"/>
        </a:p>
      </dgm:t>
    </dgm:pt>
    <dgm:pt modelId="{B9ACE833-73AA-E14F-9A51-688C5882605D}" type="sibTrans" cxnId="{79108E1E-578D-EA46-A36A-22B4B483860D}">
      <dgm:prSet/>
      <dgm:spPr/>
      <dgm:t>
        <a:bodyPr/>
        <a:lstStyle/>
        <a:p>
          <a:endParaRPr lang="en-GB"/>
        </a:p>
      </dgm:t>
    </dgm:pt>
    <dgm:pt modelId="{CE29BA96-535D-694A-84F6-7937BF54AC87}">
      <dgm:prSet phldrT="[Text]"/>
      <dgm:spPr/>
      <dgm:t>
        <a:bodyPr/>
        <a:lstStyle/>
        <a:p>
          <a:r>
            <a:rPr lang="en-GB" dirty="0"/>
            <a:t>Crying Out</a:t>
          </a:r>
        </a:p>
      </dgm:t>
    </dgm:pt>
    <dgm:pt modelId="{27B5D712-6FD4-4343-9564-4E9E1CFD3C28}" type="parTrans" cxnId="{40CB93FA-8C62-D547-9779-35113ACE7BA5}">
      <dgm:prSet/>
      <dgm:spPr/>
      <dgm:t>
        <a:bodyPr/>
        <a:lstStyle/>
        <a:p>
          <a:endParaRPr lang="en-GB"/>
        </a:p>
      </dgm:t>
    </dgm:pt>
    <dgm:pt modelId="{C76D8D80-49E5-D146-8F36-963FAD5500BC}" type="sibTrans" cxnId="{40CB93FA-8C62-D547-9779-35113ACE7BA5}">
      <dgm:prSet/>
      <dgm:spPr/>
      <dgm:t>
        <a:bodyPr/>
        <a:lstStyle/>
        <a:p>
          <a:endParaRPr lang="en-GB"/>
        </a:p>
      </dgm:t>
    </dgm:pt>
    <dgm:pt modelId="{DD5D18EE-EF34-FD4F-8C3B-3B6AE2DEE378}">
      <dgm:prSet phldrT="[Text]"/>
      <dgm:spPr/>
      <dgm:t>
        <a:bodyPr/>
        <a:lstStyle/>
        <a:p>
          <a:r>
            <a:rPr lang="en-GB" dirty="0"/>
            <a:t>Deliverer</a:t>
          </a:r>
        </a:p>
      </dgm:t>
    </dgm:pt>
    <dgm:pt modelId="{F2733CD8-2168-AE42-A6D9-A09FC39CE671}" type="parTrans" cxnId="{FC0F28E0-0D71-9A4E-A5A0-3295A7385D95}">
      <dgm:prSet/>
      <dgm:spPr/>
      <dgm:t>
        <a:bodyPr/>
        <a:lstStyle/>
        <a:p>
          <a:endParaRPr lang="en-GB"/>
        </a:p>
      </dgm:t>
    </dgm:pt>
    <dgm:pt modelId="{F8D16276-CCDA-2946-9C2C-1018C87F3CAB}" type="sibTrans" cxnId="{FC0F28E0-0D71-9A4E-A5A0-3295A7385D95}">
      <dgm:prSet/>
      <dgm:spPr/>
      <dgm:t>
        <a:bodyPr/>
        <a:lstStyle/>
        <a:p>
          <a:endParaRPr lang="en-GB"/>
        </a:p>
      </dgm:t>
    </dgm:pt>
    <dgm:pt modelId="{3740DE4A-7462-3F41-A7E9-83A5798FFE93}">
      <dgm:prSet phldrT="[Text]"/>
      <dgm:spPr/>
      <dgm:t>
        <a:bodyPr/>
        <a:lstStyle/>
        <a:p>
          <a:r>
            <a:rPr lang="en-GB" dirty="0"/>
            <a:t>Apostasy</a:t>
          </a:r>
        </a:p>
      </dgm:t>
    </dgm:pt>
    <dgm:pt modelId="{BEA12D97-A75D-1B45-9370-898C6FDF3374}" type="parTrans" cxnId="{2817A011-BA94-8744-8F4D-534732AC093F}">
      <dgm:prSet/>
      <dgm:spPr/>
      <dgm:t>
        <a:bodyPr/>
        <a:lstStyle/>
        <a:p>
          <a:endParaRPr lang="en-GB"/>
        </a:p>
      </dgm:t>
    </dgm:pt>
    <dgm:pt modelId="{942CAAE7-9892-FE40-802C-F4CC4F1BB179}" type="sibTrans" cxnId="{2817A011-BA94-8744-8F4D-534732AC093F}">
      <dgm:prSet/>
      <dgm:spPr/>
      <dgm:t>
        <a:bodyPr/>
        <a:lstStyle/>
        <a:p>
          <a:endParaRPr lang="en-GB"/>
        </a:p>
      </dgm:t>
    </dgm:pt>
    <dgm:pt modelId="{E9D777E6-A435-E24B-8C41-0F07804380CD}" type="pres">
      <dgm:prSet presAssocID="{D9B67A47-E26A-F141-9AA7-52CB22A32721}" presName="cycle" presStyleCnt="0">
        <dgm:presLayoutVars>
          <dgm:dir/>
          <dgm:resizeHandles val="exact"/>
        </dgm:presLayoutVars>
      </dgm:prSet>
      <dgm:spPr/>
    </dgm:pt>
    <dgm:pt modelId="{3107886F-5407-4948-9F57-4C19F8CD565E}" type="pres">
      <dgm:prSet presAssocID="{3ED1D7F5-CA68-A440-BC44-A1E22EE6FB91}" presName="dummy" presStyleCnt="0"/>
      <dgm:spPr/>
    </dgm:pt>
    <dgm:pt modelId="{001F1C18-6831-A344-AE93-03DC4E03B108}" type="pres">
      <dgm:prSet presAssocID="{3ED1D7F5-CA68-A440-BC44-A1E22EE6FB91}" presName="node" presStyleLbl="revTx" presStyleIdx="0" presStyleCnt="4">
        <dgm:presLayoutVars>
          <dgm:bulletEnabled val="1"/>
        </dgm:presLayoutVars>
      </dgm:prSet>
      <dgm:spPr/>
    </dgm:pt>
    <dgm:pt modelId="{538985A5-244E-2140-9410-6DF9BAD919AD}" type="pres">
      <dgm:prSet presAssocID="{B9ACE833-73AA-E14F-9A51-688C5882605D}" presName="sibTrans" presStyleLbl="node1" presStyleIdx="0" presStyleCnt="4"/>
      <dgm:spPr/>
    </dgm:pt>
    <dgm:pt modelId="{708FD41E-207D-F443-B258-3848793B2457}" type="pres">
      <dgm:prSet presAssocID="{CE29BA96-535D-694A-84F6-7937BF54AC87}" presName="dummy" presStyleCnt="0"/>
      <dgm:spPr/>
    </dgm:pt>
    <dgm:pt modelId="{D3F9C69E-AAF0-B145-9D24-661C33047256}" type="pres">
      <dgm:prSet presAssocID="{CE29BA96-535D-694A-84F6-7937BF54AC87}" presName="node" presStyleLbl="revTx" presStyleIdx="1" presStyleCnt="4">
        <dgm:presLayoutVars>
          <dgm:bulletEnabled val="1"/>
        </dgm:presLayoutVars>
      </dgm:prSet>
      <dgm:spPr/>
    </dgm:pt>
    <dgm:pt modelId="{E5DA3297-1B43-C244-9E7A-0E1FD94AE32B}" type="pres">
      <dgm:prSet presAssocID="{C76D8D80-49E5-D146-8F36-963FAD5500BC}" presName="sibTrans" presStyleLbl="node1" presStyleIdx="1" presStyleCnt="4"/>
      <dgm:spPr/>
    </dgm:pt>
    <dgm:pt modelId="{2DD5662C-B0C9-8945-818E-40B13ED78207}" type="pres">
      <dgm:prSet presAssocID="{DD5D18EE-EF34-FD4F-8C3B-3B6AE2DEE378}" presName="dummy" presStyleCnt="0"/>
      <dgm:spPr/>
    </dgm:pt>
    <dgm:pt modelId="{7FBC616D-94C7-5042-8FFA-39CF5794C160}" type="pres">
      <dgm:prSet presAssocID="{DD5D18EE-EF34-FD4F-8C3B-3B6AE2DEE378}" presName="node" presStyleLbl="revTx" presStyleIdx="2" presStyleCnt="4">
        <dgm:presLayoutVars>
          <dgm:bulletEnabled val="1"/>
        </dgm:presLayoutVars>
      </dgm:prSet>
      <dgm:spPr/>
    </dgm:pt>
    <dgm:pt modelId="{C33A8C24-1EA1-C74D-A936-3E9DF581F54A}" type="pres">
      <dgm:prSet presAssocID="{F8D16276-CCDA-2946-9C2C-1018C87F3CAB}" presName="sibTrans" presStyleLbl="node1" presStyleIdx="2" presStyleCnt="4"/>
      <dgm:spPr/>
    </dgm:pt>
    <dgm:pt modelId="{4FDCC63F-B677-F046-9877-9D93113DC3E1}" type="pres">
      <dgm:prSet presAssocID="{3740DE4A-7462-3F41-A7E9-83A5798FFE93}" presName="dummy" presStyleCnt="0"/>
      <dgm:spPr/>
    </dgm:pt>
    <dgm:pt modelId="{CF0937B0-2854-1F46-8B73-4BED1E1FA82A}" type="pres">
      <dgm:prSet presAssocID="{3740DE4A-7462-3F41-A7E9-83A5798FFE93}" presName="node" presStyleLbl="revTx" presStyleIdx="3" presStyleCnt="4">
        <dgm:presLayoutVars>
          <dgm:bulletEnabled val="1"/>
        </dgm:presLayoutVars>
      </dgm:prSet>
      <dgm:spPr/>
    </dgm:pt>
    <dgm:pt modelId="{9DF0AE27-E157-B149-9ECF-52224C5F4241}" type="pres">
      <dgm:prSet presAssocID="{942CAAE7-9892-FE40-802C-F4CC4F1BB179}" presName="sibTrans" presStyleLbl="node1" presStyleIdx="3" presStyleCnt="4"/>
      <dgm:spPr/>
    </dgm:pt>
  </dgm:ptLst>
  <dgm:cxnLst>
    <dgm:cxn modelId="{2817A011-BA94-8744-8F4D-534732AC093F}" srcId="{D9B67A47-E26A-F141-9AA7-52CB22A32721}" destId="{3740DE4A-7462-3F41-A7E9-83A5798FFE93}" srcOrd="3" destOrd="0" parTransId="{BEA12D97-A75D-1B45-9370-898C6FDF3374}" sibTransId="{942CAAE7-9892-FE40-802C-F4CC4F1BB179}"/>
    <dgm:cxn modelId="{79108E1E-578D-EA46-A36A-22B4B483860D}" srcId="{D9B67A47-E26A-F141-9AA7-52CB22A32721}" destId="{3ED1D7F5-CA68-A440-BC44-A1E22EE6FB91}" srcOrd="0" destOrd="0" parTransId="{8A77F8EE-AEE5-A148-A3DB-73AD0E3B863F}" sibTransId="{B9ACE833-73AA-E14F-9A51-688C5882605D}"/>
    <dgm:cxn modelId="{1815CB20-4345-F247-8600-6B784BD38B75}" type="presOf" srcId="{DD5D18EE-EF34-FD4F-8C3B-3B6AE2DEE378}" destId="{7FBC616D-94C7-5042-8FFA-39CF5794C160}" srcOrd="0" destOrd="0" presId="urn:microsoft.com/office/officeart/2005/8/layout/cycle1"/>
    <dgm:cxn modelId="{C76BD538-1FC7-CA45-8BD6-C587E1C2B5C9}" type="presOf" srcId="{3740DE4A-7462-3F41-A7E9-83A5798FFE93}" destId="{CF0937B0-2854-1F46-8B73-4BED1E1FA82A}" srcOrd="0" destOrd="0" presId="urn:microsoft.com/office/officeart/2005/8/layout/cycle1"/>
    <dgm:cxn modelId="{02580D4F-4AF3-B14E-BE9A-3F9598DD9EDD}" type="presOf" srcId="{942CAAE7-9892-FE40-802C-F4CC4F1BB179}" destId="{9DF0AE27-E157-B149-9ECF-52224C5F4241}" srcOrd="0" destOrd="0" presId="urn:microsoft.com/office/officeart/2005/8/layout/cycle1"/>
    <dgm:cxn modelId="{16368C5E-D324-764A-BB6D-666E31A274D5}" type="presOf" srcId="{3ED1D7F5-CA68-A440-BC44-A1E22EE6FB91}" destId="{001F1C18-6831-A344-AE93-03DC4E03B108}" srcOrd="0" destOrd="0" presId="urn:microsoft.com/office/officeart/2005/8/layout/cycle1"/>
    <dgm:cxn modelId="{92C4E96F-E682-044D-8374-CD55EE5217DF}" type="presOf" srcId="{B9ACE833-73AA-E14F-9A51-688C5882605D}" destId="{538985A5-244E-2140-9410-6DF9BAD919AD}" srcOrd="0" destOrd="0" presId="urn:microsoft.com/office/officeart/2005/8/layout/cycle1"/>
    <dgm:cxn modelId="{FC0F28E0-0D71-9A4E-A5A0-3295A7385D95}" srcId="{D9B67A47-E26A-F141-9AA7-52CB22A32721}" destId="{DD5D18EE-EF34-FD4F-8C3B-3B6AE2DEE378}" srcOrd="2" destOrd="0" parTransId="{F2733CD8-2168-AE42-A6D9-A09FC39CE671}" sibTransId="{F8D16276-CCDA-2946-9C2C-1018C87F3CAB}"/>
    <dgm:cxn modelId="{DEB503E9-365A-654D-921F-2FE4ADF8B949}" type="presOf" srcId="{D9B67A47-E26A-F141-9AA7-52CB22A32721}" destId="{E9D777E6-A435-E24B-8C41-0F07804380CD}" srcOrd="0" destOrd="0" presId="urn:microsoft.com/office/officeart/2005/8/layout/cycle1"/>
    <dgm:cxn modelId="{E02386EB-02B6-E942-90AE-CA643E4F6C67}" type="presOf" srcId="{C76D8D80-49E5-D146-8F36-963FAD5500BC}" destId="{E5DA3297-1B43-C244-9E7A-0E1FD94AE32B}" srcOrd="0" destOrd="0" presId="urn:microsoft.com/office/officeart/2005/8/layout/cycle1"/>
    <dgm:cxn modelId="{C83438F4-46F1-4348-8D96-D62280E9AE05}" type="presOf" srcId="{F8D16276-CCDA-2946-9C2C-1018C87F3CAB}" destId="{C33A8C24-1EA1-C74D-A936-3E9DF581F54A}" srcOrd="0" destOrd="0" presId="urn:microsoft.com/office/officeart/2005/8/layout/cycle1"/>
    <dgm:cxn modelId="{F49DB3F9-E531-A64D-83F2-19C3B12C635D}" type="presOf" srcId="{CE29BA96-535D-694A-84F6-7937BF54AC87}" destId="{D3F9C69E-AAF0-B145-9D24-661C33047256}" srcOrd="0" destOrd="0" presId="urn:microsoft.com/office/officeart/2005/8/layout/cycle1"/>
    <dgm:cxn modelId="{40CB93FA-8C62-D547-9779-35113ACE7BA5}" srcId="{D9B67A47-E26A-F141-9AA7-52CB22A32721}" destId="{CE29BA96-535D-694A-84F6-7937BF54AC87}" srcOrd="1" destOrd="0" parTransId="{27B5D712-6FD4-4343-9564-4E9E1CFD3C28}" sibTransId="{C76D8D80-49E5-D146-8F36-963FAD5500BC}"/>
    <dgm:cxn modelId="{F2C5F530-411A-084A-93AB-80612B7D0519}" type="presParOf" srcId="{E9D777E6-A435-E24B-8C41-0F07804380CD}" destId="{3107886F-5407-4948-9F57-4C19F8CD565E}" srcOrd="0" destOrd="0" presId="urn:microsoft.com/office/officeart/2005/8/layout/cycle1"/>
    <dgm:cxn modelId="{C807C0DA-B7FC-1040-B28D-911653E53E92}" type="presParOf" srcId="{E9D777E6-A435-E24B-8C41-0F07804380CD}" destId="{001F1C18-6831-A344-AE93-03DC4E03B108}" srcOrd="1" destOrd="0" presId="urn:microsoft.com/office/officeart/2005/8/layout/cycle1"/>
    <dgm:cxn modelId="{10B121B0-BECB-4446-80E7-B9C0AC577B46}" type="presParOf" srcId="{E9D777E6-A435-E24B-8C41-0F07804380CD}" destId="{538985A5-244E-2140-9410-6DF9BAD919AD}" srcOrd="2" destOrd="0" presId="urn:microsoft.com/office/officeart/2005/8/layout/cycle1"/>
    <dgm:cxn modelId="{FEFA8A59-E5D5-E744-9BDD-B09BC7EF2E4E}" type="presParOf" srcId="{E9D777E6-A435-E24B-8C41-0F07804380CD}" destId="{708FD41E-207D-F443-B258-3848793B2457}" srcOrd="3" destOrd="0" presId="urn:microsoft.com/office/officeart/2005/8/layout/cycle1"/>
    <dgm:cxn modelId="{52784316-93E2-D642-9EDD-A3240ECD3897}" type="presParOf" srcId="{E9D777E6-A435-E24B-8C41-0F07804380CD}" destId="{D3F9C69E-AAF0-B145-9D24-661C33047256}" srcOrd="4" destOrd="0" presId="urn:microsoft.com/office/officeart/2005/8/layout/cycle1"/>
    <dgm:cxn modelId="{164CA35D-400A-F644-8462-1F7D4E750961}" type="presParOf" srcId="{E9D777E6-A435-E24B-8C41-0F07804380CD}" destId="{E5DA3297-1B43-C244-9E7A-0E1FD94AE32B}" srcOrd="5" destOrd="0" presId="urn:microsoft.com/office/officeart/2005/8/layout/cycle1"/>
    <dgm:cxn modelId="{6FB86661-1261-7446-9173-B7029A4C853A}" type="presParOf" srcId="{E9D777E6-A435-E24B-8C41-0F07804380CD}" destId="{2DD5662C-B0C9-8945-818E-40B13ED78207}" srcOrd="6" destOrd="0" presId="urn:microsoft.com/office/officeart/2005/8/layout/cycle1"/>
    <dgm:cxn modelId="{3A117F38-C970-DE43-B930-C4FCB9A381EE}" type="presParOf" srcId="{E9D777E6-A435-E24B-8C41-0F07804380CD}" destId="{7FBC616D-94C7-5042-8FFA-39CF5794C160}" srcOrd="7" destOrd="0" presId="urn:microsoft.com/office/officeart/2005/8/layout/cycle1"/>
    <dgm:cxn modelId="{C8EF51A8-AB12-424E-9D31-6F91666F53D7}" type="presParOf" srcId="{E9D777E6-A435-E24B-8C41-0F07804380CD}" destId="{C33A8C24-1EA1-C74D-A936-3E9DF581F54A}" srcOrd="8" destOrd="0" presId="urn:microsoft.com/office/officeart/2005/8/layout/cycle1"/>
    <dgm:cxn modelId="{7EC73BAD-0554-7840-B0EC-C54638069D88}" type="presParOf" srcId="{E9D777E6-A435-E24B-8C41-0F07804380CD}" destId="{4FDCC63F-B677-F046-9877-9D93113DC3E1}" srcOrd="9" destOrd="0" presId="urn:microsoft.com/office/officeart/2005/8/layout/cycle1"/>
    <dgm:cxn modelId="{0C0C2CE7-A219-1246-B0BF-6A8546029422}" type="presParOf" srcId="{E9D777E6-A435-E24B-8C41-0F07804380CD}" destId="{CF0937B0-2854-1F46-8B73-4BED1E1FA82A}" srcOrd="10" destOrd="0" presId="urn:microsoft.com/office/officeart/2005/8/layout/cycle1"/>
    <dgm:cxn modelId="{07DB72DA-36C9-3A4A-983E-22831B0D39BB}" type="presParOf" srcId="{E9D777E6-A435-E24B-8C41-0F07804380CD}" destId="{9DF0AE27-E157-B149-9ECF-52224C5F4241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F1C18-6831-A344-AE93-03DC4E03B108}">
      <dsp:nvSpPr>
        <dsp:cNvPr id="0" name=""/>
        <dsp:cNvSpPr/>
      </dsp:nvSpPr>
      <dsp:spPr>
        <a:xfrm>
          <a:off x="4743082" y="99458"/>
          <a:ext cx="1574507" cy="1574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Banishment</a:t>
          </a:r>
        </a:p>
      </dsp:txBody>
      <dsp:txXfrm>
        <a:off x="4743082" y="99458"/>
        <a:ext cx="1574507" cy="1574507"/>
      </dsp:txXfrm>
    </dsp:sp>
    <dsp:sp modelId="{538985A5-244E-2140-9410-6DF9BAD919AD}">
      <dsp:nvSpPr>
        <dsp:cNvPr id="0" name=""/>
        <dsp:cNvSpPr/>
      </dsp:nvSpPr>
      <dsp:spPr>
        <a:xfrm>
          <a:off x="1969652" y="248"/>
          <a:ext cx="4447147" cy="4447147"/>
        </a:xfrm>
        <a:prstGeom prst="circularArrow">
          <a:avLst>
            <a:gd name="adj1" fmla="val 6904"/>
            <a:gd name="adj2" fmla="val 465502"/>
            <a:gd name="adj3" fmla="val 548784"/>
            <a:gd name="adj4" fmla="val 20585714"/>
            <a:gd name="adj5" fmla="val 8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9C69E-AAF0-B145-9D24-661C33047256}">
      <dsp:nvSpPr>
        <dsp:cNvPr id="0" name=""/>
        <dsp:cNvSpPr/>
      </dsp:nvSpPr>
      <dsp:spPr>
        <a:xfrm>
          <a:off x="4743082" y="2773678"/>
          <a:ext cx="1574507" cy="1574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Crying Out</a:t>
          </a:r>
        </a:p>
      </dsp:txBody>
      <dsp:txXfrm>
        <a:off x="4743082" y="2773678"/>
        <a:ext cx="1574507" cy="1574507"/>
      </dsp:txXfrm>
    </dsp:sp>
    <dsp:sp modelId="{E5DA3297-1B43-C244-9E7A-0E1FD94AE32B}">
      <dsp:nvSpPr>
        <dsp:cNvPr id="0" name=""/>
        <dsp:cNvSpPr/>
      </dsp:nvSpPr>
      <dsp:spPr>
        <a:xfrm>
          <a:off x="1969652" y="248"/>
          <a:ext cx="4447147" cy="4447147"/>
        </a:xfrm>
        <a:prstGeom prst="circularArrow">
          <a:avLst>
            <a:gd name="adj1" fmla="val 6904"/>
            <a:gd name="adj2" fmla="val 465502"/>
            <a:gd name="adj3" fmla="val 5948784"/>
            <a:gd name="adj4" fmla="val 4385714"/>
            <a:gd name="adj5" fmla="val 8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C616D-94C7-5042-8FFA-39CF5794C160}">
      <dsp:nvSpPr>
        <dsp:cNvPr id="0" name=""/>
        <dsp:cNvSpPr/>
      </dsp:nvSpPr>
      <dsp:spPr>
        <a:xfrm>
          <a:off x="2068862" y="2773678"/>
          <a:ext cx="1574507" cy="1574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Deliverer</a:t>
          </a:r>
        </a:p>
      </dsp:txBody>
      <dsp:txXfrm>
        <a:off x="2068862" y="2773678"/>
        <a:ext cx="1574507" cy="1574507"/>
      </dsp:txXfrm>
    </dsp:sp>
    <dsp:sp modelId="{C33A8C24-1EA1-C74D-A936-3E9DF581F54A}">
      <dsp:nvSpPr>
        <dsp:cNvPr id="0" name=""/>
        <dsp:cNvSpPr/>
      </dsp:nvSpPr>
      <dsp:spPr>
        <a:xfrm>
          <a:off x="1969652" y="248"/>
          <a:ext cx="4447147" cy="4447147"/>
        </a:xfrm>
        <a:prstGeom prst="circularArrow">
          <a:avLst>
            <a:gd name="adj1" fmla="val 6904"/>
            <a:gd name="adj2" fmla="val 465502"/>
            <a:gd name="adj3" fmla="val 11348784"/>
            <a:gd name="adj4" fmla="val 9785714"/>
            <a:gd name="adj5" fmla="val 8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937B0-2854-1F46-8B73-4BED1E1FA82A}">
      <dsp:nvSpPr>
        <dsp:cNvPr id="0" name=""/>
        <dsp:cNvSpPr/>
      </dsp:nvSpPr>
      <dsp:spPr>
        <a:xfrm>
          <a:off x="2068862" y="99458"/>
          <a:ext cx="1574507" cy="1574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Apostasy</a:t>
          </a:r>
        </a:p>
      </dsp:txBody>
      <dsp:txXfrm>
        <a:off x="2068862" y="99458"/>
        <a:ext cx="1574507" cy="1574507"/>
      </dsp:txXfrm>
    </dsp:sp>
    <dsp:sp modelId="{9DF0AE27-E157-B149-9ECF-52224C5F4241}">
      <dsp:nvSpPr>
        <dsp:cNvPr id="0" name=""/>
        <dsp:cNvSpPr/>
      </dsp:nvSpPr>
      <dsp:spPr>
        <a:xfrm>
          <a:off x="1969652" y="248"/>
          <a:ext cx="4447147" cy="4447147"/>
        </a:xfrm>
        <a:prstGeom prst="circularArrow">
          <a:avLst>
            <a:gd name="adj1" fmla="val 6904"/>
            <a:gd name="adj2" fmla="val 465502"/>
            <a:gd name="adj3" fmla="val 16748784"/>
            <a:gd name="adj4" fmla="val 15185714"/>
            <a:gd name="adj5" fmla="val 8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1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5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6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67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0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1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1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3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27ABE1D-6828-0945-9E95-42CB796D818E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D27616D-480C-6345-A0FA-40FC922F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61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C6838-64B0-8D97-9999-20781BB287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Grace in the Barren Land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5CB0A-90AD-4965-E7D6-9AC835640B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Judges 13</a:t>
            </a:r>
          </a:p>
        </p:txBody>
      </p:sp>
    </p:spTree>
    <p:extLst>
      <p:ext uri="{BB962C8B-B14F-4D97-AF65-F5344CB8AC3E}">
        <p14:creationId xmlns:p14="http://schemas.microsoft.com/office/powerpoint/2010/main" val="266996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BB39-32C6-BFF9-B708-AEBEFAC19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Grace in the Barren Land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AFBCC-575F-614C-0AF7-4C1D8BC4D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Why We Don’t Cry Out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God’s Salvation Plan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 Faithful Response </a:t>
            </a:r>
          </a:p>
        </p:txBody>
      </p:sp>
    </p:spTree>
    <p:extLst>
      <p:ext uri="{BB962C8B-B14F-4D97-AF65-F5344CB8AC3E}">
        <p14:creationId xmlns:p14="http://schemas.microsoft.com/office/powerpoint/2010/main" val="78292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E6505-1305-0ECB-F9B3-5BDC39668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Why We Don’t Cry Out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3DB679E-4E65-CB76-45D1-EBF3F1F227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6028363"/>
              </p:ext>
            </p:extLst>
          </p:nvPr>
        </p:nvGraphicFramePr>
        <p:xfrm>
          <a:off x="4186750" y="1690688"/>
          <a:ext cx="8386452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E171B78-1733-8F45-BF62-B59AE2925FC8}"/>
              </a:ext>
            </a:extLst>
          </p:cNvPr>
          <p:cNvSpPr txBox="1"/>
          <p:nvPr/>
        </p:nvSpPr>
        <p:spPr>
          <a:xfrm>
            <a:off x="1497013" y="2964944"/>
            <a:ext cx="2665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Judges Cycle</a:t>
            </a:r>
          </a:p>
        </p:txBody>
      </p:sp>
    </p:spTree>
    <p:extLst>
      <p:ext uri="{BB962C8B-B14F-4D97-AF65-F5344CB8AC3E}">
        <p14:creationId xmlns:p14="http://schemas.microsoft.com/office/powerpoint/2010/main" val="393206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C4DC6-12BB-6C13-263D-2726262A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Why We Don’t Cry Out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3F2E2-3FD8-FB69-BB9B-17D572BCB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HK" sz="4000" b="1" baseline="30000" dirty="0"/>
              <a:t>23 </a:t>
            </a:r>
            <a:r>
              <a:rPr lang="en-HK" sz="4000" dirty="0"/>
              <a:t>Search me, God, and know my heart;</a:t>
            </a:r>
            <a:br>
              <a:rPr lang="en-HK" sz="4000" dirty="0"/>
            </a:br>
            <a:r>
              <a:rPr lang="en-HK" sz="4000" dirty="0"/>
              <a:t>    test me and know my anxious thoughts.</a:t>
            </a:r>
            <a:br>
              <a:rPr lang="en-HK" sz="4000" dirty="0"/>
            </a:br>
            <a:r>
              <a:rPr lang="en-HK" sz="4000" b="1" baseline="30000" dirty="0"/>
              <a:t>24 </a:t>
            </a:r>
            <a:r>
              <a:rPr lang="en-HK" sz="4000" dirty="0"/>
              <a:t>See if there is any offensive way in me,</a:t>
            </a:r>
            <a:br>
              <a:rPr lang="en-HK" sz="4000" dirty="0"/>
            </a:br>
            <a:r>
              <a:rPr lang="en-HK" sz="4000" dirty="0"/>
              <a:t>    and lead me in the way everlasting.</a:t>
            </a:r>
          </a:p>
          <a:p>
            <a:pPr marL="0" indent="0">
              <a:buNone/>
            </a:pPr>
            <a:r>
              <a:rPr lang="en-HK" sz="3200" dirty="0"/>
              <a:t>- Psalm 139:23-24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116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FB20A-D77C-C894-58D0-A69DF4BDE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5D7A8-B0D5-21BC-A722-3B565A9B5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God’s Salvation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F20D2-7508-5223-4353-D8E277351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dirty="0"/>
              <a:t>Salvation comes through God’s Initiative </a:t>
            </a:r>
          </a:p>
          <a:p>
            <a:pPr marL="514350" indent="-514350">
              <a:buAutoNum type="arabicPeriod"/>
            </a:pPr>
            <a:r>
              <a:rPr lang="en-US" sz="3600" dirty="0"/>
              <a:t>Salvation comes only through God’s miraculous intervention</a:t>
            </a:r>
          </a:p>
          <a:p>
            <a:pPr marL="514350" indent="-514350">
              <a:buAutoNum type="arabicPeriod"/>
            </a:pPr>
            <a:r>
              <a:rPr lang="en-US" sz="3600" dirty="0"/>
              <a:t>Salvation comes through a person set apart </a:t>
            </a:r>
          </a:p>
        </p:txBody>
      </p:sp>
    </p:spTree>
    <p:extLst>
      <p:ext uri="{BB962C8B-B14F-4D97-AF65-F5344CB8AC3E}">
        <p14:creationId xmlns:p14="http://schemas.microsoft.com/office/powerpoint/2010/main" val="68136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EAD10-4C5A-CC84-1983-4E57E70C6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642D5-20B6-6E7D-3F91-E504B3B1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God’s Salvation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25550-7F39-5419-A362-7D4445138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First step is the admission of our inability to save! </a:t>
            </a:r>
          </a:p>
          <a:p>
            <a:r>
              <a:rPr lang="en-US" sz="3600" dirty="0"/>
              <a:t>Christians are set apart in Christ </a:t>
            </a:r>
          </a:p>
        </p:txBody>
      </p:sp>
    </p:spTree>
    <p:extLst>
      <p:ext uri="{BB962C8B-B14F-4D97-AF65-F5344CB8AC3E}">
        <p14:creationId xmlns:p14="http://schemas.microsoft.com/office/powerpoint/2010/main" val="221954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7F07E-1AE3-79A3-CBFF-6FAA8E540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5EAC-29B9-C0EA-830D-DEBE9F7C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Faithful Response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722DD-8FC4-A973-60FB-03FBEDC66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44342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7F07E-1AE3-79A3-CBFF-6FAA8E540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5EAC-29B9-C0EA-830D-DEBE9F7C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Faithful Response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722DD-8FC4-A973-60FB-03FBEDC66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We live by faith in the God who is with us even when we don’t understand everything</a:t>
            </a:r>
            <a:r>
              <a:rPr lang="en-US" sz="360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2821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171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Grace in the Barren Land</vt:lpstr>
      <vt:lpstr>Grace in the Barren Land </vt:lpstr>
      <vt:lpstr>1. Why We Don’t Cry Out </vt:lpstr>
      <vt:lpstr>1.  Why We Don’t Cry Out </vt:lpstr>
      <vt:lpstr>2. God’s Salvation Plan</vt:lpstr>
      <vt:lpstr>2. God’s Salvation Plan</vt:lpstr>
      <vt:lpstr>3.  Faithful Response </vt:lpstr>
      <vt:lpstr>3.  Faithful Response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in the Barren Land</dc:title>
  <dc:creator>Heewoo Han</dc:creator>
  <cp:lastModifiedBy>Heewoo Han</cp:lastModifiedBy>
  <cp:revision>2</cp:revision>
  <dcterms:created xsi:type="dcterms:W3CDTF">2026-03-13T09:23:47Z</dcterms:created>
  <dcterms:modified xsi:type="dcterms:W3CDTF">2026-03-14T23:44:31Z</dcterms:modified>
</cp:coreProperties>
</file>