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43E792-B39D-8341-8C64-D7AEC263EC0C}" v="4" dt="2026-03-28T05:43:08.5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86"/>
    <p:restoredTop sz="94697"/>
  </p:normalViewPr>
  <p:slideViewPr>
    <p:cSldViewPr snapToGrid="0">
      <p:cViewPr varScale="1">
        <p:scale>
          <a:sx n="40" d="100"/>
          <a:sy n="40" d="100"/>
        </p:scale>
        <p:origin x="224" y="2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ewoo Han" userId="c66310b4-e29b-4cca-902b-4b1852bcfbda" providerId="ADAL" clId="{FAB402FA-8849-5427-A557-E20128729EA5}"/>
    <pc:docChg chg="undo custSel addSld modSld">
      <pc:chgData name="Heewoo Han" userId="c66310b4-e29b-4cca-902b-4b1852bcfbda" providerId="ADAL" clId="{FAB402FA-8849-5427-A557-E20128729EA5}" dt="2026-03-28T05:43:12.342" v="79" actId="20577"/>
      <pc:docMkLst>
        <pc:docMk/>
      </pc:docMkLst>
      <pc:sldChg chg="modSp mod">
        <pc:chgData name="Heewoo Han" userId="c66310b4-e29b-4cca-902b-4b1852bcfbda" providerId="ADAL" clId="{FAB402FA-8849-5427-A557-E20128729EA5}" dt="2026-03-28T05:43:12.342" v="79" actId="20577"/>
        <pc:sldMkLst>
          <pc:docMk/>
          <pc:sldMk cId="195295117" sldId="259"/>
        </pc:sldMkLst>
        <pc:spChg chg="mod">
          <ac:chgData name="Heewoo Han" userId="c66310b4-e29b-4cca-902b-4b1852bcfbda" providerId="ADAL" clId="{FAB402FA-8849-5427-A557-E20128729EA5}" dt="2026-03-28T05:43:12.342" v="79" actId="20577"/>
          <ac:spMkLst>
            <pc:docMk/>
            <pc:sldMk cId="195295117" sldId="259"/>
            <ac:spMk id="3" creationId="{C82AE9EC-05F4-C840-7B95-57BA728F5CCE}"/>
          </ac:spMkLst>
        </pc:spChg>
      </pc:sldChg>
      <pc:sldChg chg="addSp delSp modSp mod setBg">
        <pc:chgData name="Heewoo Han" userId="c66310b4-e29b-4cca-902b-4b1852bcfbda" providerId="ADAL" clId="{FAB402FA-8849-5427-A557-E20128729EA5}" dt="2026-03-28T05:39:04.224" v="3" actId="26606"/>
        <pc:sldMkLst>
          <pc:docMk/>
          <pc:sldMk cId="2620436442" sldId="264"/>
        </pc:sldMkLst>
        <pc:spChg chg="del">
          <ac:chgData name="Heewoo Han" userId="c66310b4-e29b-4cca-902b-4b1852bcfbda" providerId="ADAL" clId="{FAB402FA-8849-5427-A557-E20128729EA5}" dt="2026-03-28T05:39:04.224" v="3" actId="26606"/>
          <ac:spMkLst>
            <pc:docMk/>
            <pc:sldMk cId="2620436442" sldId="264"/>
            <ac:spMk id="2" creationId="{DA0E5E6C-AC66-C6F8-589B-2698C8E64785}"/>
          </ac:spMkLst>
        </pc:spChg>
        <pc:spChg chg="del">
          <ac:chgData name="Heewoo Han" userId="c66310b4-e29b-4cca-902b-4b1852bcfbda" providerId="ADAL" clId="{FAB402FA-8849-5427-A557-E20128729EA5}" dt="2026-03-28T05:39:02.265" v="0" actId="931"/>
          <ac:spMkLst>
            <pc:docMk/>
            <pc:sldMk cId="2620436442" sldId="264"/>
            <ac:spMk id="3" creationId="{1472AE9F-7B24-6B31-78D9-A07C610885BE}"/>
          </ac:spMkLst>
        </pc:spChg>
        <pc:spChg chg="add">
          <ac:chgData name="Heewoo Han" userId="c66310b4-e29b-4cca-902b-4b1852bcfbda" providerId="ADAL" clId="{FAB402FA-8849-5427-A557-E20128729EA5}" dt="2026-03-28T05:39:04.224" v="3" actId="26606"/>
          <ac:spMkLst>
            <pc:docMk/>
            <pc:sldMk cId="2620436442" sldId="264"/>
            <ac:spMk id="10" creationId="{42A4FC2C-047E-45A5-965D-8E1E3BF09BC6}"/>
          </ac:spMkLst>
        </pc:spChg>
        <pc:picChg chg="add mod ord">
          <ac:chgData name="Heewoo Han" userId="c66310b4-e29b-4cca-902b-4b1852bcfbda" providerId="ADAL" clId="{FAB402FA-8849-5427-A557-E20128729EA5}" dt="2026-03-28T05:39:04.224" v="3" actId="26606"/>
          <ac:picMkLst>
            <pc:docMk/>
            <pc:sldMk cId="2620436442" sldId="264"/>
            <ac:picMk id="5" creationId="{C23D0161-8F88-7292-5443-8E5BB81AA7B1}"/>
          </ac:picMkLst>
        </pc:picChg>
      </pc:sldChg>
      <pc:sldChg chg="modSp new mod">
        <pc:chgData name="Heewoo Han" userId="c66310b4-e29b-4cca-902b-4b1852bcfbda" providerId="ADAL" clId="{FAB402FA-8849-5427-A557-E20128729EA5}" dt="2026-03-28T05:39:47.343" v="71" actId="403"/>
        <pc:sldMkLst>
          <pc:docMk/>
          <pc:sldMk cId="3016353762" sldId="265"/>
        </pc:sldMkLst>
        <pc:spChg chg="mod">
          <ac:chgData name="Heewoo Han" userId="c66310b4-e29b-4cca-902b-4b1852bcfbda" providerId="ADAL" clId="{FAB402FA-8849-5427-A557-E20128729EA5}" dt="2026-03-28T05:39:39.074" v="54"/>
          <ac:spMkLst>
            <pc:docMk/>
            <pc:sldMk cId="3016353762" sldId="265"/>
            <ac:spMk id="2" creationId="{72B007E5-7D58-313B-BB30-891E418A4BB9}"/>
          </ac:spMkLst>
        </pc:spChg>
        <pc:spChg chg="mod">
          <ac:chgData name="Heewoo Han" userId="c66310b4-e29b-4cca-902b-4b1852bcfbda" providerId="ADAL" clId="{FAB402FA-8849-5427-A557-E20128729EA5}" dt="2026-03-28T05:39:47.343" v="71" actId="403"/>
          <ac:spMkLst>
            <pc:docMk/>
            <pc:sldMk cId="3016353762" sldId="265"/>
            <ac:spMk id="3" creationId="{F28C159B-150A-4D86-7B52-B5F0E73F0410}"/>
          </ac:spMkLst>
        </pc:spChg>
      </pc:sldChg>
      <pc:sldChg chg="addSp delSp modSp new mod setBg">
        <pc:chgData name="Heewoo Han" userId="c66310b4-e29b-4cca-902b-4b1852bcfbda" providerId="ADAL" clId="{FAB402FA-8849-5427-A557-E20128729EA5}" dt="2026-03-28T05:41:14.569" v="76" actId="26606"/>
        <pc:sldMkLst>
          <pc:docMk/>
          <pc:sldMk cId="606793043" sldId="266"/>
        </pc:sldMkLst>
        <pc:spChg chg="del">
          <ac:chgData name="Heewoo Han" userId="c66310b4-e29b-4cca-902b-4b1852bcfbda" providerId="ADAL" clId="{FAB402FA-8849-5427-A557-E20128729EA5}" dt="2026-03-28T05:41:14.569" v="76" actId="26606"/>
          <ac:spMkLst>
            <pc:docMk/>
            <pc:sldMk cId="606793043" sldId="266"/>
            <ac:spMk id="2" creationId="{7110DC7A-8CA5-BAEE-2FCA-E1D022064ABD}"/>
          </ac:spMkLst>
        </pc:spChg>
        <pc:spChg chg="del">
          <ac:chgData name="Heewoo Han" userId="c66310b4-e29b-4cca-902b-4b1852bcfbda" providerId="ADAL" clId="{FAB402FA-8849-5427-A557-E20128729EA5}" dt="2026-03-28T05:41:12.888" v="73" actId="931"/>
          <ac:spMkLst>
            <pc:docMk/>
            <pc:sldMk cId="606793043" sldId="266"/>
            <ac:spMk id="3" creationId="{CB8EAF0D-ADCE-47A2-262A-1A2ACB53F2A5}"/>
          </ac:spMkLst>
        </pc:spChg>
        <pc:spChg chg="add">
          <ac:chgData name="Heewoo Han" userId="c66310b4-e29b-4cca-902b-4b1852bcfbda" providerId="ADAL" clId="{FAB402FA-8849-5427-A557-E20128729EA5}" dt="2026-03-28T05:41:14.569" v="76" actId="26606"/>
          <ac:spMkLst>
            <pc:docMk/>
            <pc:sldMk cId="606793043" sldId="266"/>
            <ac:spMk id="10" creationId="{42A4FC2C-047E-45A5-965D-8E1E3BF09BC6}"/>
          </ac:spMkLst>
        </pc:spChg>
        <pc:picChg chg="add mod ord">
          <ac:chgData name="Heewoo Han" userId="c66310b4-e29b-4cca-902b-4b1852bcfbda" providerId="ADAL" clId="{FAB402FA-8849-5427-A557-E20128729EA5}" dt="2026-03-28T05:41:14.569" v="76" actId="26606"/>
          <ac:picMkLst>
            <pc:docMk/>
            <pc:sldMk cId="606793043" sldId="266"/>
            <ac:picMk id="5" creationId="{FBB6C23A-FF11-C8FE-E022-CD648EACC7E4}"/>
          </ac:picMkLst>
        </pc:picChg>
      </pc:sldChg>
      <pc:sldChg chg="delSp add setBg delDesignElem">
        <pc:chgData name="Heewoo Han" userId="c66310b4-e29b-4cca-902b-4b1852bcfbda" providerId="ADAL" clId="{FAB402FA-8849-5427-A557-E20128729EA5}" dt="2026-03-28T05:43:08.540" v="78"/>
        <pc:sldMkLst>
          <pc:docMk/>
          <pc:sldMk cId="1964659649" sldId="267"/>
        </pc:sldMkLst>
        <pc:spChg chg="del">
          <ac:chgData name="Heewoo Han" userId="c66310b4-e29b-4cca-902b-4b1852bcfbda" providerId="ADAL" clId="{FAB402FA-8849-5427-A557-E20128729EA5}" dt="2026-03-28T05:43:08.540" v="78"/>
          <ac:spMkLst>
            <pc:docMk/>
            <pc:sldMk cId="1964659649" sldId="267"/>
            <ac:spMk id="1031" creationId="{A0D7D8D2-4018-A856-25AA-5B1B7F61A5E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51FE-F6A8-CF49-83D3-DC680E562587}" type="datetimeFigureOut">
              <a:rPr lang="en-US" smtClean="0"/>
              <a:t>3/28/26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89D0-2DD1-2C40-B952-10DCCE729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5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51FE-F6A8-CF49-83D3-DC680E562587}" type="datetimeFigureOut">
              <a:rPr lang="en-US" smtClean="0"/>
              <a:t>3/28/26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89D0-2DD1-2C40-B952-10DCCE729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47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51FE-F6A8-CF49-83D3-DC680E562587}" type="datetimeFigureOut">
              <a:rPr lang="en-US" smtClean="0"/>
              <a:t>3/28/26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89D0-2DD1-2C40-B952-10DCCE729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5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51FE-F6A8-CF49-83D3-DC680E562587}" type="datetimeFigureOut">
              <a:rPr lang="en-US" smtClean="0"/>
              <a:t>3/28/26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89D0-2DD1-2C40-B952-10DCCE729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2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51FE-F6A8-CF49-83D3-DC680E562587}" type="datetimeFigureOut">
              <a:rPr lang="en-US" smtClean="0"/>
              <a:t>3/28/26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89D0-2DD1-2C40-B952-10DCCE729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51FE-F6A8-CF49-83D3-DC680E562587}" type="datetimeFigureOut">
              <a:rPr lang="en-US" smtClean="0"/>
              <a:t>3/28/26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89D0-2DD1-2C40-B952-10DCCE729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8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51FE-F6A8-CF49-83D3-DC680E562587}" type="datetimeFigureOut">
              <a:rPr lang="en-US" smtClean="0"/>
              <a:t>3/28/26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89D0-2DD1-2C40-B952-10DCCE729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30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51FE-F6A8-CF49-83D3-DC680E562587}" type="datetimeFigureOut">
              <a:rPr lang="en-US" smtClean="0"/>
              <a:t>3/28/26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89D0-2DD1-2C40-B952-10DCCE729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3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51FE-F6A8-CF49-83D3-DC680E562587}" type="datetimeFigureOut">
              <a:rPr lang="en-US" smtClean="0"/>
              <a:t>3/28/26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89D0-2DD1-2C40-B952-10DCCE729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8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51FE-F6A8-CF49-83D3-DC680E562587}" type="datetimeFigureOut">
              <a:rPr lang="en-US" smtClean="0"/>
              <a:t>3/28/26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89D0-2DD1-2C40-B952-10DCCE729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04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51FE-F6A8-CF49-83D3-DC680E562587}" type="datetimeFigureOut">
              <a:rPr lang="en-US" smtClean="0"/>
              <a:t>3/28/26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89D0-2DD1-2C40-B952-10DCCE729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0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0BEA51FE-F6A8-CF49-83D3-DC680E562587}" type="datetimeFigureOut">
              <a:rPr lang="en-US" smtClean="0"/>
              <a:t>3/28/26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4E0A89D0-2DD1-2C40-B952-10DCCE729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955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B798B-EBDC-5962-A9CB-B5C2DACA87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402546-9CD6-8980-D31B-F5FB2B25B3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03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ross with red cloths&#10;&#10;AI-generated content may be incorrect.">
            <a:extLst>
              <a:ext uri="{FF2B5EF4-FFF2-40B4-BE49-F238E27FC236}">
                <a16:creationId xmlns:a16="http://schemas.microsoft.com/office/drawing/2014/main" id="{C23D0161-8F88-7292-5443-8E5BB81AA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4638" b="1037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36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007E5-7D58-313B-BB30-891E418A4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Look Forward to the Coming Kingdom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C159B-150A-4D86-7B52-B5F0E73F0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“I tell you, I will not drink from this fruit of the vine from now on until that day when we drink it new with you in the Father’s kingdom” (v.29). </a:t>
            </a:r>
          </a:p>
        </p:txBody>
      </p:sp>
    </p:spTree>
    <p:extLst>
      <p:ext uri="{BB962C8B-B14F-4D97-AF65-F5344CB8AC3E}">
        <p14:creationId xmlns:p14="http://schemas.microsoft.com/office/powerpoint/2010/main" val="3016353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table with food on it&#10;&#10;AI-generated content may be incorrect.">
            <a:extLst>
              <a:ext uri="{FF2B5EF4-FFF2-40B4-BE49-F238E27FC236}">
                <a16:creationId xmlns:a16="http://schemas.microsoft.com/office/drawing/2014/main" id="{FBB6C23A-FF11-C8FE-E022-CD648EACC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952" b="779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93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58B95-B394-1C2E-57B3-C674FB983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giving a glass to another person&#10;&#10;AI-generated content may be incorrect.">
            <a:extLst>
              <a:ext uri="{FF2B5EF4-FFF2-40B4-BE49-F238E27FC236}">
                <a16:creationId xmlns:a16="http://schemas.microsoft.com/office/drawing/2014/main" id="{46B49FB0-194F-AE6B-1F5F-43FBE1EBE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100" y="19975"/>
            <a:ext cx="10337800" cy="683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44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6FEDF-053C-8B9F-9738-659F9C81F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/>
              <a:t>New Covenant Meal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4AECB-5A7B-EB91-B344-E9C9DBB35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/>
              <a:t>Inward to Our Hearts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Backward to Jesus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Forward to the New Creation</a:t>
            </a:r>
          </a:p>
        </p:txBody>
      </p:sp>
      <p:pic>
        <p:nvPicPr>
          <p:cNvPr id="5" name="Picture 4" descr="A stained glass window with a person holding a cup&#10;&#10;AI-generated content may be incorrect.">
            <a:extLst>
              <a:ext uri="{FF2B5EF4-FFF2-40B4-BE49-F238E27FC236}">
                <a16:creationId xmlns:a16="http://schemas.microsoft.com/office/drawing/2014/main" id="{DF397D1D-368E-E95C-4FD6-2BE4135391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3740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29049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EB14E-BD4E-EFA0-294D-2BC000203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/>
              <a:t>1.  Look Inward to Our Hearts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AE9EC-05F4-C840-7B95-57BA728F5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  <p:pic>
        <p:nvPicPr>
          <p:cNvPr id="1026" name="Picture 2" descr="the face - food for faith">
            <a:extLst>
              <a:ext uri="{FF2B5EF4-FFF2-40B4-BE49-F238E27FC236}">
                <a16:creationId xmlns:a16="http://schemas.microsoft.com/office/drawing/2014/main" id="{FD9D7197-2650-F5EA-5340-57217D4AF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5" r="3126"/>
          <a:stretch>
            <a:fillRect/>
          </a:stretch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9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8B5E5-C351-F8B2-5B93-9FF1FA938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CF75E-E141-33C5-14FE-95841C19E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/>
              <a:t>1.  Look Inward to Our Hearts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02B66-A8D0-FD3A-3E0E-D944AE485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n-US" sz="3200" dirty="0"/>
              <a:t>“Surely you don’t mean me, Rabbi!”  (v.25).</a:t>
            </a:r>
          </a:p>
          <a:p>
            <a:r>
              <a:rPr lang="en-US" sz="3200" dirty="0"/>
              <a:t>‘But Peter declared, “Even if I have to die with you, I will never disown you.” And all the other disciples said the same’ (v.35). </a:t>
            </a:r>
          </a:p>
        </p:txBody>
      </p:sp>
      <p:pic>
        <p:nvPicPr>
          <p:cNvPr id="1026" name="Picture 2" descr="the face - food for faith">
            <a:extLst>
              <a:ext uri="{FF2B5EF4-FFF2-40B4-BE49-F238E27FC236}">
                <a16:creationId xmlns:a16="http://schemas.microsoft.com/office/drawing/2014/main" id="{0F57CBB6-BCB3-42E7-20E9-B1567668F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5" r="3126"/>
          <a:stretch>
            <a:fillRect/>
          </a:stretch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65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late of food on a table&#10;&#10;AI-generated content may be incorrect.">
            <a:extLst>
              <a:ext uri="{FF2B5EF4-FFF2-40B4-BE49-F238E27FC236}">
                <a16:creationId xmlns:a16="http://schemas.microsoft.com/office/drawing/2014/main" id="{8688559B-E2C5-DA7A-974F-D9EE6AF4D7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456" r="20511" b="2"/>
          <a:stretch>
            <a:fillRect/>
          </a:stretch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6713C-2DB9-9137-981D-BA765FDC2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en-US" sz="4000"/>
              <a:t>2.  Look Backward to Jesus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1BD25B-37FE-B5A6-7461-563B78A64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67918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Content Placeholder 8" descr="A person holding a piece of bread and a chalice&#10;&#10;AI-generated content may be incorrect.">
            <a:extLst>
              <a:ext uri="{FF2B5EF4-FFF2-40B4-BE49-F238E27FC236}">
                <a16:creationId xmlns:a16="http://schemas.microsoft.com/office/drawing/2014/main" id="{CB57ECD8-7AF6-939D-DCE0-9C32A1D06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8531" b="721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23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group of people in a field&#10;&#10;AI-generated content may be incorrect.">
            <a:extLst>
              <a:ext uri="{FF2B5EF4-FFF2-40B4-BE49-F238E27FC236}">
                <a16:creationId xmlns:a16="http://schemas.microsoft.com/office/drawing/2014/main" id="{41E79EE5-AE42-F73B-B09B-B2FFCE504C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330" r="8038" b="1"/>
          <a:stretch>
            <a:fillRect/>
          </a:stretch>
        </p:blipFill>
        <p:spPr>
          <a:xfrm>
            <a:off x="-9886" y="10"/>
            <a:ext cx="7572605" cy="685799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E5763-5FC7-0895-E256-6A87339AE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1362638"/>
            <a:ext cx="3434180" cy="477974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HK" sz="3200" dirty="0"/>
              <a:t>Moses then took the blood, sprinkled it on the people and said, </a:t>
            </a:r>
            <a:r>
              <a:rPr lang="en-HK" sz="3200" dirty="0">
                <a:solidFill>
                  <a:srgbClr val="FFC000"/>
                </a:solidFill>
              </a:rPr>
              <a:t>“This is the blood of the covenant that the </a:t>
            </a:r>
            <a:r>
              <a:rPr lang="en-HK" sz="3200" cap="small" dirty="0">
                <a:solidFill>
                  <a:srgbClr val="FFC000"/>
                </a:solidFill>
              </a:rPr>
              <a:t>Lord</a:t>
            </a:r>
            <a:r>
              <a:rPr lang="en-HK" sz="3200" dirty="0">
                <a:solidFill>
                  <a:srgbClr val="FFC000"/>
                </a:solidFill>
              </a:rPr>
              <a:t> has made with you </a:t>
            </a:r>
            <a:r>
              <a:rPr lang="en-HK" sz="3200" dirty="0"/>
              <a:t>in accordance with all these words.” (Exodus 24:8)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6518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rry heart shaped lights&#10;&#10;AI-generated content may be incorrect.">
            <a:extLst>
              <a:ext uri="{FF2B5EF4-FFF2-40B4-BE49-F238E27FC236}">
                <a16:creationId xmlns:a16="http://schemas.microsoft.com/office/drawing/2014/main" id="{290FDD69-9777-E654-D773-007B24C833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237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FB4BB-2FA4-957B-9C64-5B1AA20AA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264" y="851506"/>
            <a:ext cx="4572000" cy="5477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HK" dirty="0"/>
              <a:t>“</a:t>
            </a:r>
            <a:r>
              <a:rPr lang="en-HK" dirty="0">
                <a:solidFill>
                  <a:srgbClr val="FFC000"/>
                </a:solidFill>
              </a:rPr>
              <a:t>This is the covenant </a:t>
            </a:r>
            <a:r>
              <a:rPr lang="en-HK" dirty="0"/>
              <a:t>I will make with the people of Israel… after that time,” declares the </a:t>
            </a:r>
            <a:r>
              <a:rPr lang="en-HK" cap="small" dirty="0"/>
              <a:t>Lord</a:t>
            </a:r>
            <a:r>
              <a:rPr lang="en-HK" dirty="0"/>
              <a:t>.</a:t>
            </a:r>
            <a:br>
              <a:rPr lang="en-HK" dirty="0"/>
            </a:br>
            <a:r>
              <a:rPr lang="en-HK" dirty="0"/>
              <a:t>“</a:t>
            </a:r>
            <a:r>
              <a:rPr lang="en-HK" dirty="0">
                <a:solidFill>
                  <a:srgbClr val="FFC000"/>
                </a:solidFill>
              </a:rPr>
              <a:t>I will put my law in their minds and write it on their hearts.</a:t>
            </a:r>
            <a:br>
              <a:rPr lang="en-HK" dirty="0">
                <a:solidFill>
                  <a:srgbClr val="FFC000"/>
                </a:solidFill>
              </a:rPr>
            </a:br>
            <a:r>
              <a:rPr lang="en-HK" dirty="0"/>
              <a:t>I will be their God,</a:t>
            </a:r>
            <a:br>
              <a:rPr lang="en-HK" dirty="0"/>
            </a:br>
            <a:r>
              <a:rPr lang="en-HK" dirty="0"/>
              <a:t>    and they will be my people.</a:t>
            </a:r>
            <a:br>
              <a:rPr lang="en-HK" dirty="0"/>
            </a:br>
            <a:r>
              <a:rPr lang="en-HK" b="1" baseline="30000" dirty="0"/>
              <a:t>…</a:t>
            </a:r>
          </a:p>
          <a:p>
            <a:pPr marL="0" indent="0">
              <a:buNone/>
            </a:pPr>
            <a:r>
              <a:rPr lang="en-HK" dirty="0"/>
              <a:t>“</a:t>
            </a:r>
            <a:r>
              <a:rPr lang="en-HK" dirty="0">
                <a:solidFill>
                  <a:srgbClr val="FFC000"/>
                </a:solidFill>
              </a:rPr>
              <a:t>For I will forgive their wickedness</a:t>
            </a:r>
            <a:br>
              <a:rPr lang="en-HK" dirty="0">
                <a:solidFill>
                  <a:srgbClr val="FFC000"/>
                </a:solidFill>
              </a:rPr>
            </a:br>
            <a:r>
              <a:rPr lang="en-HK" dirty="0">
                <a:solidFill>
                  <a:srgbClr val="FFC000"/>
                </a:solidFill>
              </a:rPr>
              <a:t>    and will remember their sins no more.”</a:t>
            </a:r>
          </a:p>
          <a:p>
            <a:pPr marL="0" indent="0">
              <a:buNone/>
            </a:pPr>
            <a:r>
              <a:rPr lang="en-HK" dirty="0"/>
              <a:t>- Jeremiah 31:33-34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735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247</Words>
  <Application>Microsoft Macintosh PowerPoint</Application>
  <PresentationFormat>Widescreen</PresentationFormat>
  <Paragraphs>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New Covenant Meal </vt:lpstr>
      <vt:lpstr>1.  Look Inward to Our Hearts</vt:lpstr>
      <vt:lpstr>1.  Look Inward to Our Hearts</vt:lpstr>
      <vt:lpstr>2.  Look Backward to Jesus </vt:lpstr>
      <vt:lpstr>PowerPoint Presentation</vt:lpstr>
      <vt:lpstr>PowerPoint Presentation</vt:lpstr>
      <vt:lpstr>PowerPoint Presentation</vt:lpstr>
      <vt:lpstr>PowerPoint Presentation</vt:lpstr>
      <vt:lpstr>3.  Look Forward to the Coming Kingdom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Heewoo Han</dc:creator>
  <cp:lastModifiedBy>Heewoo Han</cp:lastModifiedBy>
  <cp:revision>1</cp:revision>
  <dcterms:created xsi:type="dcterms:W3CDTF">2026-03-28T05:09:11Z</dcterms:created>
  <dcterms:modified xsi:type="dcterms:W3CDTF">2026-03-28T05:43:18Z</dcterms:modified>
</cp:coreProperties>
</file>