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3"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24C74-2AC0-9343-A0F4-36994ACF4497}" v="29" dt="2026-05-30T04:08:27.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89"/>
    <p:restoredTop sz="94668"/>
  </p:normalViewPr>
  <p:slideViewPr>
    <p:cSldViewPr snapToGrid="0">
      <p:cViewPr>
        <p:scale>
          <a:sx n="86" d="100"/>
          <a:sy n="86" d="100"/>
        </p:scale>
        <p:origin x="160" y="1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FAB402FA-8849-5427-A557-E20128729EA5}"/>
    <pc:docChg chg="undo redo custSel addSld delSld modSld">
      <pc:chgData name="Heewoo Han" userId="c66310b4-e29b-4cca-902b-4b1852bcfbda" providerId="ADAL" clId="{FAB402FA-8849-5427-A557-E20128729EA5}" dt="2026-05-30T04:11:41.825" v="3305" actId="20577"/>
      <pc:docMkLst>
        <pc:docMk/>
      </pc:docMkLst>
      <pc:sldChg chg="modSp">
        <pc:chgData name="Heewoo Han" userId="c66310b4-e29b-4cca-902b-4b1852bcfbda" providerId="ADAL" clId="{FAB402FA-8849-5427-A557-E20128729EA5}" dt="2026-05-30T03:16:22.606" v="243"/>
        <pc:sldMkLst>
          <pc:docMk/>
          <pc:sldMk cId="4182659138" sldId="256"/>
        </pc:sldMkLst>
        <pc:spChg chg="mod">
          <ac:chgData name="Heewoo Han" userId="c66310b4-e29b-4cca-902b-4b1852bcfbda" providerId="ADAL" clId="{FAB402FA-8849-5427-A557-E20128729EA5}" dt="2026-05-30T03:16:22.606" v="243"/>
          <ac:spMkLst>
            <pc:docMk/>
            <pc:sldMk cId="4182659138" sldId="256"/>
            <ac:spMk id="2" creationId="{1D1313F4-F24F-4B65-FDA0-7B3D82647DF4}"/>
          </ac:spMkLst>
        </pc:spChg>
        <pc:spChg chg="mod">
          <ac:chgData name="Heewoo Han" userId="c66310b4-e29b-4cca-902b-4b1852bcfbda" providerId="ADAL" clId="{FAB402FA-8849-5427-A557-E20128729EA5}" dt="2026-05-30T03:16:22.606" v="243"/>
          <ac:spMkLst>
            <pc:docMk/>
            <pc:sldMk cId="4182659138" sldId="256"/>
            <ac:spMk id="3" creationId="{438A37F3-6763-F0A2-A27C-2C28709C98BC}"/>
          </ac:spMkLst>
        </pc:spChg>
      </pc:sldChg>
      <pc:sldChg chg="addSp delSp mod">
        <pc:chgData name="Heewoo Han" userId="c66310b4-e29b-4cca-902b-4b1852bcfbda" providerId="ADAL" clId="{FAB402FA-8849-5427-A557-E20128729EA5}" dt="2026-05-30T03:01:23.218" v="12" actId="9405"/>
        <pc:sldMkLst>
          <pc:docMk/>
          <pc:sldMk cId="3247681256" sldId="257"/>
        </pc:sldMkLst>
        <pc:inkChg chg="add">
          <ac:chgData name="Heewoo Han" userId="c66310b4-e29b-4cca-902b-4b1852bcfbda" providerId="ADAL" clId="{FAB402FA-8849-5427-A557-E20128729EA5}" dt="2026-05-30T03:00:06.522" v="0" actId="9405"/>
          <ac:inkMkLst>
            <pc:docMk/>
            <pc:sldMk cId="3247681256" sldId="257"/>
            <ac:inkMk id="2" creationId="{CD3D90C2-7B76-0957-9A6F-6A0A41B89323}"/>
          </ac:inkMkLst>
        </pc:inkChg>
        <pc:inkChg chg="add del">
          <ac:chgData name="Heewoo Han" userId="c66310b4-e29b-4cca-902b-4b1852bcfbda" providerId="ADAL" clId="{FAB402FA-8849-5427-A557-E20128729EA5}" dt="2026-05-30T03:00:15.534" v="2" actId="9405"/>
          <ac:inkMkLst>
            <pc:docMk/>
            <pc:sldMk cId="3247681256" sldId="257"/>
            <ac:inkMk id="3" creationId="{3A385A34-5AE2-3109-8376-B8C9DC09AF83}"/>
          </ac:inkMkLst>
        </pc:inkChg>
        <pc:inkChg chg="add">
          <ac:chgData name="Heewoo Han" userId="c66310b4-e29b-4cca-902b-4b1852bcfbda" providerId="ADAL" clId="{FAB402FA-8849-5427-A557-E20128729EA5}" dt="2026-05-30T03:00:19.332" v="3" actId="9405"/>
          <ac:inkMkLst>
            <pc:docMk/>
            <pc:sldMk cId="3247681256" sldId="257"/>
            <ac:inkMk id="4" creationId="{A8593AC2-09D1-7E50-6DDE-4213A44AD637}"/>
          </ac:inkMkLst>
        </pc:inkChg>
        <pc:inkChg chg="add">
          <ac:chgData name="Heewoo Han" userId="c66310b4-e29b-4cca-902b-4b1852bcfbda" providerId="ADAL" clId="{FAB402FA-8849-5427-A557-E20128729EA5}" dt="2026-05-30T03:00:22.271" v="4" actId="9405"/>
          <ac:inkMkLst>
            <pc:docMk/>
            <pc:sldMk cId="3247681256" sldId="257"/>
            <ac:inkMk id="5" creationId="{F66DE340-3C2D-3021-5CD0-0C27200A701C}"/>
          </ac:inkMkLst>
        </pc:inkChg>
        <pc:inkChg chg="add del">
          <ac:chgData name="Heewoo Han" userId="c66310b4-e29b-4cca-902b-4b1852bcfbda" providerId="ADAL" clId="{FAB402FA-8849-5427-A557-E20128729EA5}" dt="2026-05-30T03:00:26.320" v="6" actId="9405"/>
          <ac:inkMkLst>
            <pc:docMk/>
            <pc:sldMk cId="3247681256" sldId="257"/>
            <ac:inkMk id="7" creationId="{A3B3556A-263E-7B17-6B5E-4E1ABA7BEA7B}"/>
          </ac:inkMkLst>
        </pc:inkChg>
        <pc:inkChg chg="add">
          <ac:chgData name="Heewoo Han" userId="c66310b4-e29b-4cca-902b-4b1852bcfbda" providerId="ADAL" clId="{FAB402FA-8849-5427-A557-E20128729EA5}" dt="2026-05-30T03:00:30.265" v="7" actId="9405"/>
          <ac:inkMkLst>
            <pc:docMk/>
            <pc:sldMk cId="3247681256" sldId="257"/>
            <ac:inkMk id="8" creationId="{DEB86EBD-812F-43A2-FA70-FC1EFDF52DE4}"/>
          </ac:inkMkLst>
        </pc:inkChg>
        <pc:inkChg chg="add del">
          <ac:chgData name="Heewoo Han" userId="c66310b4-e29b-4cca-902b-4b1852bcfbda" providerId="ADAL" clId="{FAB402FA-8849-5427-A557-E20128729EA5}" dt="2026-05-30T03:00:53.111" v="9" actId="9405"/>
          <ac:inkMkLst>
            <pc:docMk/>
            <pc:sldMk cId="3247681256" sldId="257"/>
            <ac:inkMk id="9" creationId="{B5A3306D-6971-FED3-825C-2A7E3B7B41C7}"/>
          </ac:inkMkLst>
        </pc:inkChg>
        <pc:inkChg chg="add">
          <ac:chgData name="Heewoo Han" userId="c66310b4-e29b-4cca-902b-4b1852bcfbda" providerId="ADAL" clId="{FAB402FA-8849-5427-A557-E20128729EA5}" dt="2026-05-30T03:01:10.858" v="10" actId="9405"/>
          <ac:inkMkLst>
            <pc:docMk/>
            <pc:sldMk cId="3247681256" sldId="257"/>
            <ac:inkMk id="10" creationId="{F4ED1B48-DBA7-1554-7A8F-338AC90174CF}"/>
          </ac:inkMkLst>
        </pc:inkChg>
        <pc:inkChg chg="add">
          <ac:chgData name="Heewoo Han" userId="c66310b4-e29b-4cca-902b-4b1852bcfbda" providerId="ADAL" clId="{FAB402FA-8849-5427-A557-E20128729EA5}" dt="2026-05-30T03:01:20.681" v="11" actId="9405"/>
          <ac:inkMkLst>
            <pc:docMk/>
            <pc:sldMk cId="3247681256" sldId="257"/>
            <ac:inkMk id="11" creationId="{4E84F0AF-421B-F1E2-7BD4-19121E37F0B0}"/>
          </ac:inkMkLst>
        </pc:inkChg>
        <pc:inkChg chg="add">
          <ac:chgData name="Heewoo Han" userId="c66310b4-e29b-4cca-902b-4b1852bcfbda" providerId="ADAL" clId="{FAB402FA-8849-5427-A557-E20128729EA5}" dt="2026-05-30T03:01:23.218" v="12" actId="9405"/>
          <ac:inkMkLst>
            <pc:docMk/>
            <pc:sldMk cId="3247681256" sldId="257"/>
            <ac:inkMk id="12" creationId="{714CFA16-AEE4-6104-FC52-203CE8C5A2E6}"/>
          </ac:inkMkLst>
        </pc:inkChg>
      </pc:sldChg>
      <pc:sldChg chg="addSp delSp new del mod">
        <pc:chgData name="Heewoo Han" userId="c66310b4-e29b-4cca-902b-4b1852bcfbda" providerId="ADAL" clId="{FAB402FA-8849-5427-A557-E20128729EA5}" dt="2026-05-30T03:04:54.619" v="16" actId="680"/>
        <pc:sldMkLst>
          <pc:docMk/>
          <pc:sldMk cId="896102668" sldId="258"/>
        </pc:sldMkLst>
        <pc:inkChg chg="add del">
          <ac:chgData name="Heewoo Han" userId="c66310b4-e29b-4cca-902b-4b1852bcfbda" providerId="ADAL" clId="{FAB402FA-8849-5427-A557-E20128729EA5}" dt="2026-05-30T03:04:51.811" v="15" actId="9405"/>
          <ac:inkMkLst>
            <pc:docMk/>
            <pc:sldMk cId="896102668" sldId="258"/>
            <ac:inkMk id="4" creationId="{9543EC87-BC71-555B-8359-2306E562A75F}"/>
          </ac:inkMkLst>
        </pc:inkChg>
      </pc:sldChg>
      <pc:sldChg chg="addSp delSp modSp new mod setBg">
        <pc:chgData name="Heewoo Han" userId="c66310b4-e29b-4cca-902b-4b1852bcfbda" providerId="ADAL" clId="{FAB402FA-8849-5427-A557-E20128729EA5}" dt="2026-05-30T03:05:19.101" v="19" actId="26606"/>
        <pc:sldMkLst>
          <pc:docMk/>
          <pc:sldMk cId="3905053865" sldId="258"/>
        </pc:sldMkLst>
        <pc:spChg chg="del">
          <ac:chgData name="Heewoo Han" userId="c66310b4-e29b-4cca-902b-4b1852bcfbda" providerId="ADAL" clId="{FAB402FA-8849-5427-A557-E20128729EA5}" dt="2026-05-30T03:05:19.101" v="19" actId="26606"/>
          <ac:spMkLst>
            <pc:docMk/>
            <pc:sldMk cId="3905053865" sldId="258"/>
            <ac:spMk id="2" creationId="{819E480D-4D9F-3EDF-A061-9C803C84DB69}"/>
          </ac:spMkLst>
        </pc:spChg>
        <pc:spChg chg="del">
          <ac:chgData name="Heewoo Han" userId="c66310b4-e29b-4cca-902b-4b1852bcfbda" providerId="ADAL" clId="{FAB402FA-8849-5427-A557-E20128729EA5}" dt="2026-05-30T03:05:16.201" v="18" actId="931"/>
          <ac:spMkLst>
            <pc:docMk/>
            <pc:sldMk cId="3905053865" sldId="258"/>
            <ac:spMk id="3" creationId="{087E5B1C-1C9D-24A5-135B-CB542D8104EE}"/>
          </ac:spMkLst>
        </pc:spChg>
        <pc:picChg chg="add mod ord">
          <ac:chgData name="Heewoo Han" userId="c66310b4-e29b-4cca-902b-4b1852bcfbda" providerId="ADAL" clId="{FAB402FA-8849-5427-A557-E20128729EA5}" dt="2026-05-30T03:05:19.101" v="19" actId="26606"/>
          <ac:picMkLst>
            <pc:docMk/>
            <pc:sldMk cId="3905053865" sldId="258"/>
            <ac:picMk id="5" creationId="{5AB881A8-5747-760A-62F6-BE7FC502E505}"/>
          </ac:picMkLst>
        </pc:picChg>
      </pc:sldChg>
      <pc:sldChg chg="addSp delSp modSp new add del mod setBg delDesignElem">
        <pc:chgData name="Heewoo Han" userId="c66310b4-e29b-4cca-902b-4b1852bcfbda" providerId="ADAL" clId="{FAB402FA-8849-5427-A557-E20128729EA5}" dt="2026-05-30T04:08:07.509" v="3046" actId="2696"/>
        <pc:sldMkLst>
          <pc:docMk/>
          <pc:sldMk cId="812298997" sldId="259"/>
        </pc:sldMkLst>
        <pc:spChg chg="mod">
          <ac:chgData name="Heewoo Han" userId="c66310b4-e29b-4cca-902b-4b1852bcfbda" providerId="ADAL" clId="{FAB402FA-8849-5427-A557-E20128729EA5}" dt="2026-05-30T03:14:17.801" v="233" actId="404"/>
          <ac:spMkLst>
            <pc:docMk/>
            <pc:sldMk cId="812298997" sldId="259"/>
            <ac:spMk id="2" creationId="{E141B072-7932-62D9-B33D-E55878D01B75}"/>
          </ac:spMkLst>
        </pc:spChg>
        <pc:spChg chg="mod">
          <ac:chgData name="Heewoo Han" userId="c66310b4-e29b-4cca-902b-4b1852bcfbda" providerId="ADAL" clId="{FAB402FA-8849-5427-A557-E20128729EA5}" dt="2026-05-30T03:14:14.613" v="231" actId="14100"/>
          <ac:spMkLst>
            <pc:docMk/>
            <pc:sldMk cId="812298997" sldId="259"/>
            <ac:spMk id="3" creationId="{63446434-EDE2-F978-A016-546C45063066}"/>
          </ac:spMkLst>
        </pc:spChg>
        <pc:spChg chg="add del">
          <ac:chgData name="Heewoo Han" userId="c66310b4-e29b-4cca-902b-4b1852bcfbda" providerId="ADAL" clId="{FAB402FA-8849-5427-A557-E20128729EA5}" dt="2026-05-30T03:16:22.606" v="243"/>
          <ac:spMkLst>
            <pc:docMk/>
            <pc:sldMk cId="812298997" sldId="259"/>
            <ac:spMk id="10" creationId="{8F90786E-B72D-4C32-BDCE-A170B007822D}"/>
          </ac:spMkLst>
        </pc:spChg>
        <pc:spChg chg="add del">
          <ac:chgData name="Heewoo Han" userId="c66310b4-e29b-4cca-902b-4b1852bcfbda" providerId="ADAL" clId="{FAB402FA-8849-5427-A557-E20128729EA5}" dt="2026-05-30T03:16:22.606" v="243"/>
          <ac:spMkLst>
            <pc:docMk/>
            <pc:sldMk cId="812298997" sldId="259"/>
            <ac:spMk id="12" creationId="{5E46F2E7-848F-4A6C-A098-4764FDEA771A}"/>
          </ac:spMkLst>
        </pc:spChg>
        <pc:picChg chg="add mod ord">
          <ac:chgData name="Heewoo Han" userId="c66310b4-e29b-4cca-902b-4b1852bcfbda" providerId="ADAL" clId="{FAB402FA-8849-5427-A557-E20128729EA5}" dt="2026-05-30T03:14:02.017" v="225" actId="26606"/>
          <ac:picMkLst>
            <pc:docMk/>
            <pc:sldMk cId="812298997" sldId="259"/>
            <ac:picMk id="5" creationId="{61208D53-2168-D8F3-768A-E2E4265B950E}"/>
          </ac:picMkLst>
        </pc:picChg>
      </pc:sldChg>
      <pc:sldChg chg="modSp new mod">
        <pc:chgData name="Heewoo Han" userId="c66310b4-e29b-4cca-902b-4b1852bcfbda" providerId="ADAL" clId="{FAB402FA-8849-5427-A557-E20128729EA5}" dt="2026-05-30T03:20:55.965" v="540" actId="20577"/>
        <pc:sldMkLst>
          <pc:docMk/>
          <pc:sldMk cId="499688929" sldId="260"/>
        </pc:sldMkLst>
        <pc:spChg chg="mod">
          <ac:chgData name="Heewoo Han" userId="c66310b4-e29b-4cca-902b-4b1852bcfbda" providerId="ADAL" clId="{FAB402FA-8849-5427-A557-E20128729EA5}" dt="2026-05-30T03:16:22.606" v="243"/>
          <ac:spMkLst>
            <pc:docMk/>
            <pc:sldMk cId="499688929" sldId="260"/>
            <ac:spMk id="2" creationId="{CD218C17-7ABB-0DEA-E926-4A423945B053}"/>
          </ac:spMkLst>
        </pc:spChg>
        <pc:spChg chg="mod">
          <ac:chgData name="Heewoo Han" userId="c66310b4-e29b-4cca-902b-4b1852bcfbda" providerId="ADAL" clId="{FAB402FA-8849-5427-A557-E20128729EA5}" dt="2026-05-30T03:20:55.965" v="540" actId="20577"/>
          <ac:spMkLst>
            <pc:docMk/>
            <pc:sldMk cId="499688929" sldId="260"/>
            <ac:spMk id="3" creationId="{16EB0169-0D63-0E28-6E50-A8CEE8545516}"/>
          </ac:spMkLst>
        </pc:spChg>
      </pc:sldChg>
      <pc:sldChg chg="modSp add mod">
        <pc:chgData name="Heewoo Han" userId="c66310b4-e29b-4cca-902b-4b1852bcfbda" providerId="ADAL" clId="{FAB402FA-8849-5427-A557-E20128729EA5}" dt="2026-05-30T03:24:29.403" v="857" actId="12"/>
        <pc:sldMkLst>
          <pc:docMk/>
          <pc:sldMk cId="2276837079" sldId="261"/>
        </pc:sldMkLst>
        <pc:spChg chg="mod">
          <ac:chgData name="Heewoo Han" userId="c66310b4-e29b-4cca-902b-4b1852bcfbda" providerId="ADAL" clId="{FAB402FA-8849-5427-A557-E20128729EA5}" dt="2026-05-30T03:24:29.403" v="857" actId="12"/>
          <ac:spMkLst>
            <pc:docMk/>
            <pc:sldMk cId="2276837079" sldId="261"/>
            <ac:spMk id="3" creationId="{33013029-D56F-C4AE-1165-32FBD543A5A0}"/>
          </ac:spMkLst>
        </pc:spChg>
      </pc:sldChg>
      <pc:sldChg chg="addSp delSp modSp new mod setBg">
        <pc:chgData name="Heewoo Han" userId="c66310b4-e29b-4cca-902b-4b1852bcfbda" providerId="ADAL" clId="{FAB402FA-8849-5427-A557-E20128729EA5}" dt="2026-05-30T03:23:04.278" v="821" actId="22"/>
        <pc:sldMkLst>
          <pc:docMk/>
          <pc:sldMk cId="3310085755" sldId="262"/>
        </pc:sldMkLst>
        <pc:spChg chg="mod">
          <ac:chgData name="Heewoo Han" userId="c66310b4-e29b-4cca-902b-4b1852bcfbda" providerId="ADAL" clId="{FAB402FA-8849-5427-A557-E20128729EA5}" dt="2026-05-30T03:22:54.037" v="818" actId="20577"/>
          <ac:spMkLst>
            <pc:docMk/>
            <pc:sldMk cId="3310085755" sldId="262"/>
            <ac:spMk id="2" creationId="{B664506F-1515-B5EC-011D-24CD72AFE2EA}"/>
          </ac:spMkLst>
        </pc:spChg>
        <pc:spChg chg="mod">
          <ac:chgData name="Heewoo Han" userId="c66310b4-e29b-4cca-902b-4b1852bcfbda" providerId="ADAL" clId="{FAB402FA-8849-5427-A557-E20128729EA5}" dt="2026-05-30T03:22:44.742" v="778" actId="403"/>
          <ac:spMkLst>
            <pc:docMk/>
            <pc:sldMk cId="3310085755" sldId="262"/>
            <ac:spMk id="3" creationId="{910559C1-0588-2E7C-6707-5B610AA00B89}"/>
          </ac:spMkLst>
        </pc:spChg>
        <pc:spChg chg="add">
          <ac:chgData name="Heewoo Han" userId="c66310b4-e29b-4cca-902b-4b1852bcfbda" providerId="ADAL" clId="{FAB402FA-8849-5427-A557-E20128729EA5}" dt="2026-05-30T03:22:39.825" v="776" actId="26606"/>
          <ac:spMkLst>
            <pc:docMk/>
            <pc:sldMk cId="3310085755" sldId="262"/>
            <ac:spMk id="9" creationId="{F13C74B1-5B17-4795-BED0-7140497B445A}"/>
          </ac:spMkLst>
        </pc:spChg>
        <pc:spChg chg="add">
          <ac:chgData name="Heewoo Han" userId="c66310b4-e29b-4cca-902b-4b1852bcfbda" providerId="ADAL" clId="{FAB402FA-8849-5427-A557-E20128729EA5}" dt="2026-05-30T03:22:39.825" v="776" actId="26606"/>
          <ac:spMkLst>
            <pc:docMk/>
            <pc:sldMk cId="3310085755" sldId="262"/>
            <ac:spMk id="11" creationId="{D4974D33-8DC5-464E-8C6D-BE58F0669C17}"/>
          </ac:spMkLst>
        </pc:spChg>
        <pc:picChg chg="add mod">
          <ac:chgData name="Heewoo Han" userId="c66310b4-e29b-4cca-902b-4b1852bcfbda" providerId="ADAL" clId="{FAB402FA-8849-5427-A557-E20128729EA5}" dt="2026-05-30T03:22:39.825" v="776" actId="26606"/>
          <ac:picMkLst>
            <pc:docMk/>
            <pc:sldMk cId="3310085755" sldId="262"/>
            <ac:picMk id="4" creationId="{F1CDF42D-2AFE-0BA0-DF55-8237415493A9}"/>
          </ac:picMkLst>
        </pc:picChg>
        <pc:picChg chg="add del">
          <ac:chgData name="Heewoo Han" userId="c66310b4-e29b-4cca-902b-4b1852bcfbda" providerId="ADAL" clId="{FAB402FA-8849-5427-A557-E20128729EA5}" dt="2026-05-30T03:23:04.278" v="821" actId="22"/>
          <ac:picMkLst>
            <pc:docMk/>
            <pc:sldMk cId="3310085755" sldId="262"/>
            <ac:picMk id="5" creationId="{34E3AC2D-D2A2-AF64-3632-ED41B300D46D}"/>
          </ac:picMkLst>
        </pc:picChg>
      </pc:sldChg>
      <pc:sldChg chg="addSp delSp modSp add mod setBg delDesignElem">
        <pc:chgData name="Heewoo Han" userId="c66310b4-e29b-4cca-902b-4b1852bcfbda" providerId="ADAL" clId="{FAB402FA-8849-5427-A557-E20128729EA5}" dt="2026-05-30T03:24:42.718" v="859" actId="22"/>
        <pc:sldMkLst>
          <pc:docMk/>
          <pc:sldMk cId="571540074" sldId="263"/>
        </pc:sldMkLst>
        <pc:spChg chg="mod">
          <ac:chgData name="Heewoo Han" userId="c66310b4-e29b-4cca-902b-4b1852bcfbda" providerId="ADAL" clId="{FAB402FA-8849-5427-A557-E20128729EA5}" dt="2026-05-30T03:24:02.679" v="856" actId="404"/>
          <ac:spMkLst>
            <pc:docMk/>
            <pc:sldMk cId="571540074" sldId="263"/>
            <ac:spMk id="2" creationId="{FFD66600-80F4-A161-5F8F-D00857B41F6B}"/>
          </ac:spMkLst>
        </pc:spChg>
        <pc:spChg chg="mod">
          <ac:chgData name="Heewoo Han" userId="c66310b4-e29b-4cca-902b-4b1852bcfbda" providerId="ADAL" clId="{FAB402FA-8849-5427-A557-E20128729EA5}" dt="2026-05-30T03:23:59.817" v="855" actId="27636"/>
          <ac:spMkLst>
            <pc:docMk/>
            <pc:sldMk cId="571540074" sldId="263"/>
            <ac:spMk id="3" creationId="{B0295786-7E06-4D7D-6338-2E387F57AF33}"/>
          </ac:spMkLst>
        </pc:spChg>
        <pc:spChg chg="del">
          <ac:chgData name="Heewoo Han" userId="c66310b4-e29b-4cca-902b-4b1852bcfbda" providerId="ADAL" clId="{FAB402FA-8849-5427-A557-E20128729EA5}" dt="2026-05-30T03:23:13.614" v="823"/>
          <ac:spMkLst>
            <pc:docMk/>
            <pc:sldMk cId="571540074" sldId="263"/>
            <ac:spMk id="9" creationId="{F643D293-0513-2515-7A2D-F5411F3BCD65}"/>
          </ac:spMkLst>
        </pc:spChg>
        <pc:spChg chg="del">
          <ac:chgData name="Heewoo Han" userId="c66310b4-e29b-4cca-902b-4b1852bcfbda" providerId="ADAL" clId="{FAB402FA-8849-5427-A557-E20128729EA5}" dt="2026-05-30T03:23:13.614" v="823"/>
          <ac:spMkLst>
            <pc:docMk/>
            <pc:sldMk cId="571540074" sldId="263"/>
            <ac:spMk id="11" creationId="{CD156B2F-5184-1C33-3FAD-1A4AE8414397}"/>
          </ac:spMkLst>
        </pc:spChg>
        <pc:spChg chg="add del">
          <ac:chgData name="Heewoo Han" userId="c66310b4-e29b-4cca-902b-4b1852bcfbda" providerId="ADAL" clId="{FAB402FA-8849-5427-A557-E20128729EA5}" dt="2026-05-30T03:24:42.718" v="859" actId="22"/>
          <ac:spMkLst>
            <pc:docMk/>
            <pc:sldMk cId="571540074" sldId="263"/>
            <ac:spMk id="12" creationId="{E9A2A297-160F-0841-5906-ACCAB7DF7899}"/>
          </ac:spMkLst>
        </pc:spChg>
        <pc:spChg chg="add">
          <ac:chgData name="Heewoo Han" userId="c66310b4-e29b-4cca-902b-4b1852bcfbda" providerId="ADAL" clId="{FAB402FA-8849-5427-A557-E20128729EA5}" dt="2026-05-30T03:23:54.542" v="851" actId="26606"/>
          <ac:spMkLst>
            <pc:docMk/>
            <pc:sldMk cId="571540074" sldId="263"/>
            <ac:spMk id="13" creationId="{F13C74B1-5B17-4795-BED0-7140497B445A}"/>
          </ac:spMkLst>
        </pc:spChg>
        <pc:spChg chg="add">
          <ac:chgData name="Heewoo Han" userId="c66310b4-e29b-4cca-902b-4b1852bcfbda" providerId="ADAL" clId="{FAB402FA-8849-5427-A557-E20128729EA5}" dt="2026-05-30T03:23:54.542" v="851" actId="26606"/>
          <ac:spMkLst>
            <pc:docMk/>
            <pc:sldMk cId="571540074" sldId="263"/>
            <ac:spMk id="15" creationId="{D4974D33-8DC5-464E-8C6D-BE58F0669C17}"/>
          </ac:spMkLst>
        </pc:spChg>
        <pc:picChg chg="del">
          <ac:chgData name="Heewoo Han" userId="c66310b4-e29b-4cca-902b-4b1852bcfbda" providerId="ADAL" clId="{FAB402FA-8849-5427-A557-E20128729EA5}" dt="2026-05-30T03:23:30.345" v="847" actId="478"/>
          <ac:picMkLst>
            <pc:docMk/>
            <pc:sldMk cId="571540074" sldId="263"/>
            <ac:picMk id="4" creationId="{2000DF5A-3870-5E50-ABDD-42D22A721979}"/>
          </ac:picMkLst>
        </pc:picChg>
        <pc:picChg chg="add del mod">
          <ac:chgData name="Heewoo Han" userId="c66310b4-e29b-4cca-902b-4b1852bcfbda" providerId="ADAL" clId="{FAB402FA-8849-5427-A557-E20128729EA5}" dt="2026-05-30T03:23:41.044" v="849" actId="931"/>
          <ac:picMkLst>
            <pc:docMk/>
            <pc:sldMk cId="571540074" sldId="263"/>
            <ac:picMk id="6" creationId="{3AB847F4-153C-A5E5-7569-4943C3C21560}"/>
          </ac:picMkLst>
        </pc:picChg>
        <pc:picChg chg="add mod">
          <ac:chgData name="Heewoo Han" userId="c66310b4-e29b-4cca-902b-4b1852bcfbda" providerId="ADAL" clId="{FAB402FA-8849-5427-A557-E20128729EA5}" dt="2026-05-30T03:23:54.542" v="851" actId="26606"/>
          <ac:picMkLst>
            <pc:docMk/>
            <pc:sldMk cId="571540074" sldId="263"/>
            <ac:picMk id="8" creationId="{30704A28-2847-DC12-584F-4EEF7BCA6E32}"/>
          </ac:picMkLst>
        </pc:picChg>
      </pc:sldChg>
      <pc:sldChg chg="modSp add mod">
        <pc:chgData name="Heewoo Han" userId="c66310b4-e29b-4cca-902b-4b1852bcfbda" providerId="ADAL" clId="{FAB402FA-8849-5427-A557-E20128729EA5}" dt="2026-05-30T03:26:10.541" v="1097" actId="20577"/>
        <pc:sldMkLst>
          <pc:docMk/>
          <pc:sldMk cId="3347209030" sldId="264"/>
        </pc:sldMkLst>
        <pc:spChg chg="mod">
          <ac:chgData name="Heewoo Han" userId="c66310b4-e29b-4cca-902b-4b1852bcfbda" providerId="ADAL" clId="{FAB402FA-8849-5427-A557-E20128729EA5}" dt="2026-05-30T03:26:10.541" v="1097" actId="20577"/>
          <ac:spMkLst>
            <pc:docMk/>
            <pc:sldMk cId="3347209030" sldId="264"/>
            <ac:spMk id="3" creationId="{07C2B8DC-0B73-362C-BE72-B2F64FF38052}"/>
          </ac:spMkLst>
        </pc:spChg>
      </pc:sldChg>
      <pc:sldChg chg="modSp new mod">
        <pc:chgData name="Heewoo Han" userId="c66310b4-e29b-4cca-902b-4b1852bcfbda" providerId="ADAL" clId="{FAB402FA-8849-5427-A557-E20128729EA5}" dt="2026-05-30T04:11:36.420" v="3304" actId="27636"/>
        <pc:sldMkLst>
          <pc:docMk/>
          <pc:sldMk cId="3935179375" sldId="265"/>
        </pc:sldMkLst>
        <pc:spChg chg="mod">
          <ac:chgData name="Heewoo Han" userId="c66310b4-e29b-4cca-902b-4b1852bcfbda" providerId="ADAL" clId="{FAB402FA-8849-5427-A557-E20128729EA5}" dt="2026-05-30T03:26:25.242" v="1150" actId="20577"/>
          <ac:spMkLst>
            <pc:docMk/>
            <pc:sldMk cId="3935179375" sldId="265"/>
            <ac:spMk id="2" creationId="{B92089E1-3092-4CE4-DA9A-F813987111F1}"/>
          </ac:spMkLst>
        </pc:spChg>
        <pc:spChg chg="mod">
          <ac:chgData name="Heewoo Han" userId="c66310b4-e29b-4cca-902b-4b1852bcfbda" providerId="ADAL" clId="{FAB402FA-8849-5427-A557-E20128729EA5}" dt="2026-05-30T04:11:36.420" v="3304" actId="27636"/>
          <ac:spMkLst>
            <pc:docMk/>
            <pc:sldMk cId="3935179375" sldId="265"/>
            <ac:spMk id="3" creationId="{5A276C4B-748C-BF09-9596-C6DE93C80BD3}"/>
          </ac:spMkLst>
        </pc:spChg>
      </pc:sldChg>
      <pc:sldChg chg="modSp add mod">
        <pc:chgData name="Heewoo Han" userId="c66310b4-e29b-4cca-902b-4b1852bcfbda" providerId="ADAL" clId="{FAB402FA-8849-5427-A557-E20128729EA5}" dt="2026-05-30T04:11:41.825" v="3305" actId="20577"/>
        <pc:sldMkLst>
          <pc:docMk/>
          <pc:sldMk cId="1974078662" sldId="266"/>
        </pc:sldMkLst>
        <pc:spChg chg="mod">
          <ac:chgData name="Heewoo Han" userId="c66310b4-e29b-4cca-902b-4b1852bcfbda" providerId="ADAL" clId="{FAB402FA-8849-5427-A557-E20128729EA5}" dt="2026-05-30T04:11:41.825" v="3305" actId="20577"/>
          <ac:spMkLst>
            <pc:docMk/>
            <pc:sldMk cId="1974078662" sldId="266"/>
            <ac:spMk id="3" creationId="{C8E69604-FF48-011D-0C90-FA2837D7B0D7}"/>
          </ac:spMkLst>
        </pc:spChg>
      </pc:sldChg>
      <pc:sldChg chg="addSp delSp modSp add mod setBg">
        <pc:chgData name="Heewoo Han" userId="c66310b4-e29b-4cca-902b-4b1852bcfbda" providerId="ADAL" clId="{FAB402FA-8849-5427-A557-E20128729EA5}" dt="2026-05-30T03:36:57.175" v="1377"/>
        <pc:sldMkLst>
          <pc:docMk/>
          <pc:sldMk cId="1400047372" sldId="267"/>
        </pc:sldMkLst>
        <pc:spChg chg="mod">
          <ac:chgData name="Heewoo Han" userId="c66310b4-e29b-4cca-902b-4b1852bcfbda" providerId="ADAL" clId="{FAB402FA-8849-5427-A557-E20128729EA5}" dt="2026-05-30T03:36:49.808" v="1372" actId="26606"/>
          <ac:spMkLst>
            <pc:docMk/>
            <pc:sldMk cId="1400047372" sldId="267"/>
            <ac:spMk id="2" creationId="{F6560C06-5742-77A8-15B4-D1810EB0D6C6}"/>
          </ac:spMkLst>
        </pc:spChg>
        <pc:spChg chg="mod">
          <ac:chgData name="Heewoo Han" userId="c66310b4-e29b-4cca-902b-4b1852bcfbda" providerId="ADAL" clId="{FAB402FA-8849-5427-A557-E20128729EA5}" dt="2026-05-30T03:36:55.951" v="1375" actId="403"/>
          <ac:spMkLst>
            <pc:docMk/>
            <pc:sldMk cId="1400047372" sldId="267"/>
            <ac:spMk id="3" creationId="{6C5DC4DC-A88C-EA00-02CF-2CAD7CCE9E8C}"/>
          </ac:spMkLst>
        </pc:spChg>
        <pc:spChg chg="add del mod ord">
          <ac:chgData name="Heewoo Han" userId="c66310b4-e29b-4cca-902b-4b1852bcfbda" providerId="ADAL" clId="{FAB402FA-8849-5427-A557-E20128729EA5}" dt="2026-05-30T03:36:57.175" v="1377"/>
          <ac:spMkLst>
            <pc:docMk/>
            <pc:sldMk cId="1400047372" sldId="267"/>
            <ac:spMk id="4" creationId="{76E863B2-6AD1-CD6C-5F16-E33A3E1A2B29}"/>
          </ac:spMkLst>
        </pc:spChg>
        <pc:spChg chg="add">
          <ac:chgData name="Heewoo Han" userId="c66310b4-e29b-4cca-902b-4b1852bcfbda" providerId="ADAL" clId="{FAB402FA-8849-5427-A557-E20128729EA5}" dt="2026-05-30T03:36:49.808" v="1372" actId="26606"/>
          <ac:spMkLst>
            <pc:docMk/>
            <pc:sldMk cId="1400047372" sldId="267"/>
            <ac:spMk id="10" creationId="{F13C74B1-5B17-4795-BED0-7140497B445A}"/>
          </ac:spMkLst>
        </pc:spChg>
        <pc:spChg chg="add">
          <ac:chgData name="Heewoo Han" userId="c66310b4-e29b-4cca-902b-4b1852bcfbda" providerId="ADAL" clId="{FAB402FA-8849-5427-A557-E20128729EA5}" dt="2026-05-30T03:36:49.808" v="1372" actId="26606"/>
          <ac:spMkLst>
            <pc:docMk/>
            <pc:sldMk cId="1400047372" sldId="267"/>
            <ac:spMk id="12" creationId="{D4974D33-8DC5-464E-8C6D-BE58F0669C17}"/>
          </ac:spMkLst>
        </pc:spChg>
        <pc:picChg chg="add mod">
          <ac:chgData name="Heewoo Han" userId="c66310b4-e29b-4cca-902b-4b1852bcfbda" providerId="ADAL" clId="{FAB402FA-8849-5427-A557-E20128729EA5}" dt="2026-05-30T03:36:49.808" v="1372" actId="26606"/>
          <ac:picMkLst>
            <pc:docMk/>
            <pc:sldMk cId="1400047372" sldId="267"/>
            <ac:picMk id="5" creationId="{72843AE2-3389-E832-50D9-0BDFE3D12F4F}"/>
          </ac:picMkLst>
        </pc:picChg>
      </pc:sldChg>
      <pc:sldChg chg="modSp add mod">
        <pc:chgData name="Heewoo Han" userId="c66310b4-e29b-4cca-902b-4b1852bcfbda" providerId="ADAL" clId="{FAB402FA-8849-5427-A557-E20128729EA5}" dt="2026-05-30T03:39:58.422" v="1933" actId="20577"/>
        <pc:sldMkLst>
          <pc:docMk/>
          <pc:sldMk cId="1471482006" sldId="268"/>
        </pc:sldMkLst>
        <pc:spChg chg="mod">
          <ac:chgData name="Heewoo Han" userId="c66310b4-e29b-4cca-902b-4b1852bcfbda" providerId="ADAL" clId="{FAB402FA-8849-5427-A557-E20128729EA5}" dt="2026-05-30T03:39:31.937" v="1850" actId="20577"/>
          <ac:spMkLst>
            <pc:docMk/>
            <pc:sldMk cId="1471482006" sldId="268"/>
            <ac:spMk id="2" creationId="{6006A2F8-644C-E19B-11EC-59A5726EDA5B}"/>
          </ac:spMkLst>
        </pc:spChg>
        <pc:spChg chg="mod">
          <ac:chgData name="Heewoo Han" userId="c66310b4-e29b-4cca-902b-4b1852bcfbda" providerId="ADAL" clId="{FAB402FA-8849-5427-A557-E20128729EA5}" dt="2026-05-30T03:39:58.422" v="1933" actId="20577"/>
          <ac:spMkLst>
            <pc:docMk/>
            <pc:sldMk cId="1471482006" sldId="268"/>
            <ac:spMk id="3" creationId="{AFF63F8C-71E2-B649-E9F3-7F791B7B40A6}"/>
          </ac:spMkLst>
        </pc:spChg>
      </pc:sldChg>
      <pc:sldChg chg="addSp modSp new add del mod setBg">
        <pc:chgData name="Heewoo Han" userId="c66310b4-e29b-4cca-902b-4b1852bcfbda" providerId="ADAL" clId="{FAB402FA-8849-5427-A557-E20128729EA5}" dt="2026-05-30T03:43:58.006" v="2125" actId="2696"/>
        <pc:sldMkLst>
          <pc:docMk/>
          <pc:sldMk cId="1147700207" sldId="269"/>
        </pc:sldMkLst>
        <pc:spChg chg="mod">
          <ac:chgData name="Heewoo Han" userId="c66310b4-e29b-4cca-902b-4b1852bcfbda" providerId="ADAL" clId="{FAB402FA-8849-5427-A557-E20128729EA5}" dt="2026-05-30T03:42:28.715" v="2115" actId="26606"/>
          <ac:spMkLst>
            <pc:docMk/>
            <pc:sldMk cId="1147700207" sldId="269"/>
            <ac:spMk id="2" creationId="{4FA5E1AC-F80F-1738-EE59-108F9163F48E}"/>
          </ac:spMkLst>
        </pc:spChg>
        <pc:spChg chg="mod">
          <ac:chgData name="Heewoo Han" userId="c66310b4-e29b-4cca-902b-4b1852bcfbda" providerId="ADAL" clId="{FAB402FA-8849-5427-A557-E20128729EA5}" dt="2026-05-30T03:42:47.122" v="2118" actId="313"/>
          <ac:spMkLst>
            <pc:docMk/>
            <pc:sldMk cId="1147700207" sldId="269"/>
            <ac:spMk id="3" creationId="{BF803D03-D5D4-980C-1C5C-10CDA7E70C97}"/>
          </ac:spMkLst>
        </pc:spChg>
        <pc:spChg chg="add">
          <ac:chgData name="Heewoo Han" userId="c66310b4-e29b-4cca-902b-4b1852bcfbda" providerId="ADAL" clId="{FAB402FA-8849-5427-A557-E20128729EA5}" dt="2026-05-30T03:42:28.715" v="2115" actId="26606"/>
          <ac:spMkLst>
            <pc:docMk/>
            <pc:sldMk cId="1147700207" sldId="269"/>
            <ac:spMk id="10" creationId="{04812C46-200A-4DEB-A05E-3ED6C68C2387}"/>
          </ac:spMkLst>
        </pc:spChg>
        <pc:spChg chg="add">
          <ac:chgData name="Heewoo Han" userId="c66310b4-e29b-4cca-902b-4b1852bcfbda" providerId="ADAL" clId="{FAB402FA-8849-5427-A557-E20128729EA5}" dt="2026-05-30T03:42:28.715" v="2115" actId="26606"/>
          <ac:spMkLst>
            <pc:docMk/>
            <pc:sldMk cId="1147700207" sldId="269"/>
            <ac:spMk id="12" creationId="{D1EA859B-E555-4109-94F3-6700E046E008}"/>
          </ac:spMkLst>
        </pc:spChg>
        <pc:picChg chg="add mod ord">
          <ac:chgData name="Heewoo Han" userId="c66310b4-e29b-4cca-902b-4b1852bcfbda" providerId="ADAL" clId="{FAB402FA-8849-5427-A557-E20128729EA5}" dt="2026-05-30T03:42:28.715" v="2115" actId="26606"/>
          <ac:picMkLst>
            <pc:docMk/>
            <pc:sldMk cId="1147700207" sldId="269"/>
            <ac:picMk id="5" creationId="{9AC68AA5-596D-5F6A-FFA3-4196DB12E070}"/>
          </ac:picMkLst>
        </pc:picChg>
      </pc:sldChg>
      <pc:sldChg chg="new del">
        <pc:chgData name="Heewoo Han" userId="c66310b4-e29b-4cca-902b-4b1852bcfbda" providerId="ADAL" clId="{FAB402FA-8849-5427-A557-E20128729EA5}" dt="2026-05-30T03:43:56.960" v="2124" actId="680"/>
        <pc:sldMkLst>
          <pc:docMk/>
          <pc:sldMk cId="1541684317" sldId="269"/>
        </pc:sldMkLst>
      </pc:sldChg>
      <pc:sldChg chg="addSp delSp add del setBg delDesignElem">
        <pc:chgData name="Heewoo Han" userId="c66310b4-e29b-4cca-902b-4b1852bcfbda" providerId="ADAL" clId="{FAB402FA-8849-5427-A557-E20128729EA5}" dt="2026-05-30T03:43:39.758" v="2121"/>
        <pc:sldMkLst>
          <pc:docMk/>
          <pc:sldMk cId="2317962029" sldId="270"/>
        </pc:sldMkLst>
        <pc:spChg chg="add del">
          <ac:chgData name="Heewoo Han" userId="c66310b4-e29b-4cca-902b-4b1852bcfbda" providerId="ADAL" clId="{FAB402FA-8849-5427-A557-E20128729EA5}" dt="2026-05-30T03:43:39.758" v="2121"/>
          <ac:spMkLst>
            <pc:docMk/>
            <pc:sldMk cId="2317962029" sldId="270"/>
            <ac:spMk id="10" creationId="{22611837-DF5A-7EF7-88A3-B8FB73BC07B3}"/>
          </ac:spMkLst>
        </pc:spChg>
        <pc:spChg chg="add del">
          <ac:chgData name="Heewoo Han" userId="c66310b4-e29b-4cca-902b-4b1852bcfbda" providerId="ADAL" clId="{FAB402FA-8849-5427-A557-E20128729EA5}" dt="2026-05-30T03:43:39.758" v="2121"/>
          <ac:spMkLst>
            <pc:docMk/>
            <pc:sldMk cId="2317962029" sldId="270"/>
            <ac:spMk id="12" creationId="{F8747E2A-9094-E9D8-D1AD-A8121006B77A}"/>
          </ac:spMkLst>
        </pc:spChg>
      </pc:sldChg>
      <pc:sldChg chg="modSp new mod">
        <pc:chgData name="Heewoo Han" userId="c66310b4-e29b-4cca-902b-4b1852bcfbda" providerId="ADAL" clId="{FAB402FA-8849-5427-A557-E20128729EA5}" dt="2026-05-30T03:48:29.723" v="2377"/>
        <pc:sldMkLst>
          <pc:docMk/>
          <pc:sldMk cId="3529684637" sldId="270"/>
        </pc:sldMkLst>
        <pc:spChg chg="mod">
          <ac:chgData name="Heewoo Han" userId="c66310b4-e29b-4cca-902b-4b1852bcfbda" providerId="ADAL" clId="{FAB402FA-8849-5427-A557-E20128729EA5}" dt="2026-05-30T03:44:14.768" v="2191" actId="20577"/>
          <ac:spMkLst>
            <pc:docMk/>
            <pc:sldMk cId="3529684637" sldId="270"/>
            <ac:spMk id="2" creationId="{EE6617A9-52ED-D2DA-A6FA-2E46B43AE001}"/>
          </ac:spMkLst>
        </pc:spChg>
        <pc:spChg chg="mod">
          <ac:chgData name="Heewoo Han" userId="c66310b4-e29b-4cca-902b-4b1852bcfbda" providerId="ADAL" clId="{FAB402FA-8849-5427-A557-E20128729EA5}" dt="2026-05-30T03:48:29.723" v="2377"/>
          <ac:spMkLst>
            <pc:docMk/>
            <pc:sldMk cId="3529684637" sldId="270"/>
            <ac:spMk id="3" creationId="{21676515-2231-89B9-A1BC-578339A83166}"/>
          </ac:spMkLst>
        </pc:spChg>
      </pc:sldChg>
      <pc:sldChg chg="addSp modSp add mod setBg">
        <pc:chgData name="Heewoo Han" userId="c66310b4-e29b-4cca-902b-4b1852bcfbda" providerId="ADAL" clId="{FAB402FA-8849-5427-A557-E20128729EA5}" dt="2026-05-30T03:50:35.111" v="2527" actId="207"/>
        <pc:sldMkLst>
          <pc:docMk/>
          <pc:sldMk cId="2523073743" sldId="271"/>
        </pc:sldMkLst>
        <pc:spChg chg="mod">
          <ac:chgData name="Heewoo Han" userId="c66310b4-e29b-4cca-902b-4b1852bcfbda" providerId="ADAL" clId="{FAB402FA-8849-5427-A557-E20128729EA5}" dt="2026-05-30T03:49:59.140" v="2523" actId="26606"/>
          <ac:spMkLst>
            <pc:docMk/>
            <pc:sldMk cId="2523073743" sldId="271"/>
            <ac:spMk id="2" creationId="{F71C973F-0FE8-2C74-F7CA-5CFC78D8AE41}"/>
          </ac:spMkLst>
        </pc:spChg>
        <pc:spChg chg="mod ord">
          <ac:chgData name="Heewoo Han" userId="c66310b4-e29b-4cca-902b-4b1852bcfbda" providerId="ADAL" clId="{FAB402FA-8849-5427-A557-E20128729EA5}" dt="2026-05-30T03:50:35.111" v="2527" actId="207"/>
          <ac:spMkLst>
            <pc:docMk/>
            <pc:sldMk cId="2523073743" sldId="271"/>
            <ac:spMk id="3" creationId="{A9C515A6-3691-E20A-DC3F-12A546B0A78E}"/>
          </ac:spMkLst>
        </pc:spChg>
        <pc:spChg chg="add">
          <ac:chgData name="Heewoo Han" userId="c66310b4-e29b-4cca-902b-4b1852bcfbda" providerId="ADAL" clId="{FAB402FA-8849-5427-A557-E20128729EA5}" dt="2026-05-30T03:49:59.140" v="2523" actId="26606"/>
          <ac:spMkLst>
            <pc:docMk/>
            <pc:sldMk cId="2523073743" sldId="271"/>
            <ac:spMk id="10" creationId="{E51BA4DF-2BD4-4EC2-B1DB-B27C8AC71864}"/>
          </ac:spMkLst>
        </pc:spChg>
        <pc:picChg chg="add mod">
          <ac:chgData name="Heewoo Han" userId="c66310b4-e29b-4cca-902b-4b1852bcfbda" providerId="ADAL" clId="{FAB402FA-8849-5427-A557-E20128729EA5}" dt="2026-05-30T03:49:59.140" v="2523" actId="26606"/>
          <ac:picMkLst>
            <pc:docMk/>
            <pc:sldMk cId="2523073743" sldId="271"/>
            <ac:picMk id="5" creationId="{E4E7247D-5680-72F4-0E81-C68312AEB971}"/>
          </ac:picMkLst>
        </pc:picChg>
      </pc:sldChg>
      <pc:sldChg chg="modSp add mod">
        <pc:chgData name="Heewoo Han" userId="c66310b4-e29b-4cca-902b-4b1852bcfbda" providerId="ADAL" clId="{FAB402FA-8849-5427-A557-E20128729EA5}" dt="2026-05-30T04:08:06.648" v="3039" actId="20577"/>
        <pc:sldMkLst>
          <pc:docMk/>
          <pc:sldMk cId="3809392829" sldId="272"/>
        </pc:sldMkLst>
        <pc:spChg chg="mod">
          <ac:chgData name="Heewoo Han" userId="c66310b4-e29b-4cca-902b-4b1852bcfbda" providerId="ADAL" clId="{FAB402FA-8849-5427-A557-E20128729EA5}" dt="2026-05-30T03:52:29.313" v="2733" actId="20577"/>
          <ac:spMkLst>
            <pc:docMk/>
            <pc:sldMk cId="3809392829" sldId="272"/>
            <ac:spMk id="2" creationId="{FCB41F47-DED4-8065-4753-81CC8EABB24E}"/>
          </ac:spMkLst>
        </pc:spChg>
        <pc:spChg chg="mod">
          <ac:chgData name="Heewoo Han" userId="c66310b4-e29b-4cca-902b-4b1852bcfbda" providerId="ADAL" clId="{FAB402FA-8849-5427-A557-E20128729EA5}" dt="2026-05-30T04:08:06.648" v="3039" actId="20577"/>
          <ac:spMkLst>
            <pc:docMk/>
            <pc:sldMk cId="3809392829" sldId="272"/>
            <ac:spMk id="3" creationId="{6F11EDCF-A5EE-1A6F-DE6F-57F296741A1D}"/>
          </ac:spMkLst>
        </pc:spChg>
      </pc:sldChg>
      <pc:sldChg chg="modSp add del mod">
        <pc:chgData name="Heewoo Han" userId="c66310b4-e29b-4cca-902b-4b1852bcfbda" providerId="ADAL" clId="{FAB402FA-8849-5427-A557-E20128729EA5}" dt="2026-05-30T04:08:07.389" v="3045" actId="20577"/>
        <pc:sldMkLst>
          <pc:docMk/>
          <pc:sldMk cId="1076762233" sldId="273"/>
        </pc:sldMkLst>
        <pc:spChg chg="mod">
          <ac:chgData name="Heewoo Han" userId="c66310b4-e29b-4cca-902b-4b1852bcfbda" providerId="ADAL" clId="{FAB402FA-8849-5427-A557-E20128729EA5}" dt="2026-05-30T04:08:07.389" v="3045" actId="20577"/>
          <ac:spMkLst>
            <pc:docMk/>
            <pc:sldMk cId="1076762233" sldId="273"/>
            <ac:spMk id="3" creationId="{5A8CE559-8A9B-A44B-6C46-9F4F3A0005F8}"/>
          </ac:spMkLst>
        </pc:spChg>
      </pc:sldChg>
      <pc:sldChg chg="modSp add mod">
        <pc:chgData name="Heewoo Han" userId="c66310b4-e29b-4cca-902b-4b1852bcfbda" providerId="ADAL" clId="{FAB402FA-8849-5427-A557-E20128729EA5}" dt="2026-05-30T04:09:52.928" v="3302" actId="20577"/>
        <pc:sldMkLst>
          <pc:docMk/>
          <pc:sldMk cId="2242906968" sldId="274"/>
        </pc:sldMkLst>
        <pc:spChg chg="mod">
          <ac:chgData name="Heewoo Han" userId="c66310b4-e29b-4cca-902b-4b1852bcfbda" providerId="ADAL" clId="{FAB402FA-8849-5427-A557-E20128729EA5}" dt="2026-05-30T04:09:52.928" v="3302" actId="20577"/>
          <ac:spMkLst>
            <pc:docMk/>
            <pc:sldMk cId="2242906968" sldId="274"/>
            <ac:spMk id="3" creationId="{178158D4-A9B8-803F-14F1-141566123BE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30T03:00:06.50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0 199,'52'-1,"0"0,23-2,8 1,-42-2,19 0,-27 1,10 0,-13 1,7-2,-7 3,6-4,3 2,17-1,2-5,7 4,-9-6,-6 9,-17-2,22-2,-10 1,30-8,-6 7,3-4,-15 4,-22 1,29-5,-30-1,40-1,-28 2,-8 5,-2 4,-14-2,6 1,-3 0,17 1,7 1,8-6,-10 1,-15-1,-14 4,-10 2,22 0,7 0,15 0,-4 0,-20 0,-7 0,-12 0,8 0,-1 0,3 0,-2 0,-5 0,12 0,-1 0,3 0,-6 0,-11 0,15 0,-16 0,30 2,-19-1,6 2,-11-3,-11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30T03:00:19.3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1 106,'59'0,"1"0,8 0,1 0,0 0,1 0,3 0,1 0,1 0,2 0,5 0,1 0,0 0,3 0,-16 0,1 0,-2 0,11 0,-1 0,10-1,-4 0,-30-1,-3 0,-1 0,-2 1,36-3,-9 4,10 0,-23 0,9-5,-13 2,2-7,21 5,-13-2,15 4,-7 1,-2 2,4 0,0 0,-12 0,3 0,-4 0,7 0,11 0,8 0,7 1,-13 3,4-2,-15 2,2-4,-13 0,-10 0,-3 0,-6 0,-8 0,47 0,-18 0,-16 0,1 0,36 0,-27 0,14 0,-11 0,4 0,8 0,1 0,12 0,3 0,0-3,5-1,-5-1,-2 2,-35 3,2 0,38 0,-25 0,0 0,-14 0,0 0,7 0,-2 0,17 0,-22 0,1 0,36 0,-30 0,7 0,-4 0,5 0,-2 0,14 1,4-2,5-2,8-1,-6 0,6 0,-2-2,-17 0,2 0,-4 0,5 1,-3 1,1 1,-5 0,-21 3,-2 0,3 0,-2 0,23 0,-17 4,1 1,32 3,-24 0,2 1,-14-2,1 1,21 1,4 0,-4-1,2 1,13 0,4 0,-28-4,2-1,-1 0,-3 2,0 0,0-1,5-3,1-1,-1 0,-4 4,-1 1,-1-1,22-4,-3 0,-11 3,-6-1,15-3,-42 0,-26 2,-7-1,-3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30T03:00:22.26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1,'68'0,"1"0,-1 0,8 0,2 0,1 0,3 0,0 0,-1 0,-7 0,-1 0,1 0,8 0,1 0,-6 0,3 0,-5 0,4 0,-6 0,4 0,-38 0,-25 0,-7 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30T03:00:30.26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0 120,'92'0,"0"0,0 0,6 0,0 0,3 0,-14 0,2 0,1 0,-3 0,-7 0,-1 0,-1 0,-2 0,21 0,-2 0,-4 0,-16 0,-3 0,-4 0,14 0,-5 0,-5 0,-8 0,1 0,-2 0,-12 0,20 0,-6 0,6 0,9 0,4 0,-18 0,2 0,0 0,2 0,1 0,3 0,21 1,4-1,-8-1,-11 0,-1-1,7 2,6 0,-14-1,19-2,-32 3,-1 0,29 0,-22 0,-11 0,3 0,-11 0,1 0,28 0,1 0,-17 0,-3 0,-1 0,-2 0,34 0,-13 0,-15 0,-12 0,29 0,-29 0,1 0,1 0,14 0,-13 0,2 0,-6 0,1 0,16 0,4 0,-3 0,-2 0,-11 0,3 0,7 0,9 0,-3 0,20 0,2 0,-14 0,4 0,-2 0,-8 0,-1 0,-5 0,9 0,-5 0,-12 0,-6 0,26 0,-49 0,-13 0,-5 0,15 0,15 0,12 0,21-1,-17-2,5 1,-28-3,-10 3,-16 1,5-5,49-4,-1-8,-14 9,0 1,18-9,-28 9,-18 3,-15 4,10 1,-4 0,8 0,-1-3,-10 1,10-1,-5-1,-3 3,3-2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30T03:01:10.855"/>
    </inkml:context>
    <inkml:brush xml:id="br0">
      <inkml:brushProperty name="width" value="0.05" units="cm"/>
      <inkml:brushProperty name="height" value="0.05" units="cm"/>
      <inkml:brushProperty name="color" value="#E71224"/>
    </inkml:brush>
  </inkml:definitions>
  <inkml:trace contextRef="#ctx0" brushRef="#br0">416 1155 24575,'-6'0'0,"47"0"0,-2 0 0,52 0 0,-28 0 0,28 0 0,-24 0 0,10 0 0,-26 0 0,-23 0 0,-2 0 0,-19-3 0,10 3 0,-7-2 0,30 0 0,14-3 0,27 2 0,-7-3 0,-24 4 0,10-2 0,-45 3 0,19 1 0,-29 0 0,29 0 0,16-4 0,24 1 0,2-5 0,-31 4 0,16 1 0,-44 2 0,16 1 0,-25 0 0,29 0 0,19 0 0,39 0 0,-1 0 0,-28 0 0,-11 0 0,-2 0 0,-3 0 0,2 0 0,0 0 0,1 0 0,10-5 0,-7 3 0,9-3 0,-5 5 0,1 0 0,11 0 0,-11 0 0,14 0 0,-27 0 0,24 0 0,-22 0 0,22 0 0,-12 0 0,2 0 0,14 0 0,-18 0 0,28-1 0,-26-2 0,22 1 0,-12-1 0,22 3 0,-13 0 0,-28 0 0,1 0 0,1 0 0,-1 0 0,47 0 0,-47 0 0,0 0 0,41 0 0,-13 0 0,-8 0 0,-20 0 0,-22 0 0,-12 0 0,13-7 0,24-4 0,16-7 0,-4 3 0,4 1 0,-14 2 0,0 0 0,8-2 0,-3 2 0,23-3 0,-44 5 0,-20 4 0,-12 0 0,-6 3 0,4-4 0,14-11 0,21-16 0,25-26 0,-27 26 0,0 0 0,27-25 0,-20 14 0,-27 28 0,-14 6 0,-6 5 0,0-5 0,0-10 0,0 2 0,0-5 0,0-9 0,-2 15 0,-3-14 0,-1 20 0,-4-3 0,-2 0 0,-2-1 0,-8-4 0,4 2 0,-15-11 0,13 11 0,-11-9 0,12 11 0,-15-5 0,-7-1 0,-8-3 0,-2 5 0,20 7 0,-23-1 0,22 7 0,-32-3 0,5 5 0,-3 5 0,-17 0 0,-18 0 0,44 0 0,-2 0 0,-16 0 0,-1 0 0,0 0 0,0 0 0,0 0 0,3 0 0,6 0 0,4 0 0,7 0 0,2 0 0,-42 0 0,-1 0 0,3 0 0,3 0 0,-13 0 0,8 0 0,38 0 0,-1-1 0,0-2 0,1 0 0,-33 0 0,21-3 0,-2 0 0,15 5 0,0 0 0,-26-3 0,-1 1 0,16 3 0,0 0 0,-11 0 0,0 0 0,8 0 0,0 0 0,-10 0 0,-1 0 0,4 0 0,0 0 0,4 0 0,0 0 0,5 0 0,2 0 0,9 0 0,1 0 0,-2 2 0,2 1 0,-33 3 0,-5 6 0,18 5 0,-5-2 0,7 7 0,-1-5 0,-6 5 0,-1-5 0,4 4 0,2-7 0,13 2 0,-11 4 0,5-2 0,11 0 0,-1-2 0,-6 4 0,6-1 0,-8 7 0,20-5 0,11 4 0,-16 8 0,7 7 0,7-7 0,7-1 0,19-18 0,3-2 0,5-5 0,1 0 0,-4 1 0,3-3 0,-2 1 0,3-4 0,0 2 0,-4 14 0,0 7 0,-4 10 0,4-2 0,0-14 0,4-4 0,0-10 0,0 0 0,0 5 0,3 6 0,10 11 0,4 4 0,7 2 0,1-11 0,-8-3 0,10-7 0,-6 4 0,1-4 0,-7 0 0,-7-4 0,-1-3 0,6 3 0,8-1 0,14 4 0,9 1 0,10 0 0,0 0 0,18 2 0,-13-6 0,15 3 0,-24-4 0,10-2 0,-20 0 0,14-5 0,-8 2 0,10 2 0,-3-1 0,-7 0 0,-9 1 0,-15-3 0,3 3 0,10-4 0,11 2 0,30 3 0,-16-3 0,38 3 0,-30-5 0,-18 0 0,2 0 0,40 0 0,3 0 0,-15 0 0,2 0 0,-21 0 0,8 0 0,0 0 0,7 0 0,13 0 0,-7 0 0,-3-4 0,-29 3 0,-18-4 0,-12 5 0,-9 0 0,8 0 0,11 0 0,16 0 0,2 0 0,4 0 0,-2 0 0,7 0 0,13 0 0,19 0 0,-35 0 0,4 0 0,7 0 0,3 0 0,5 0 0,2 0 0,4 0 0,0 0 0,-5 1 0,-1-2 0,-5-1 0,0-1 0,-5 2 0,-1 0 0,-5-3 0,-4 0 0,22 2 0,-13 1 0,2-1 0,-15-1 0,2-1 0,19 2 0,2 2 0,-9-3 0,-1 0 0,-1-1 0,-4 0 0,15 2 0,12-5 0,-58 7 0,1 0 0,14-3 0,0-4 0,27-2 0,-3-5 0,-5 2 0,0-1 0,-17 1 0,-9 3 0,-17-1 0,-7 4 0,-1-7 0,-2-6 0,10-17 0,3-14 0,4 7 0,-4-4 0,-9 29 0,-4-3 0,-5 12 0,1-7 0,-2-17 0,-7-1 0,-4-7 0,-9 2 0,-10 0 0,1 5 0,-15-9 0,0 7 0,-6-2 0,-10-2 0,12 12 0,-13 2 0,7 9 0,-20-2 0,19 3 0,-11 0 0,-5-2 0,21 5 0,-1 0 0,-31-5 0,-3 1 0,20 4 0,2 2 0,0 2 0,1 2 0,7 3 0,0 0 0,-2 0 0,0 0 0,-1 1 0,2 0 0,-26 0 0,15 1 0,-1-1 0,-28-3 0,32 5 0,-2-1 0,1-5 0,1 0 0,-37 4 0,38-4 0,-2 0 0,6 6 0,0 0 0,-1-3 0,-2-2 0,-6 2 0,-2 0 0,4 0 0,-1-1 0,-11-2 0,-1 0 0,8 1 0,0 1 0,-3 1 0,3 0 0,7 0 0,3 1 0,7 3 0,1 0 0,-41 0 0,18 0 0,13 0 0,0 4 0,3-1 0,10 5 0,-15-5 0,13 6 0,-12-2 0,10 4 0,-12 2 0,4-1 0,-1 2 0,-14 1 0,30-3 0,-25 2 0,6-2 0,1 1 0,-8 0 0,14-1 0,3-1 0,3-3 0,6 1 0,3-2 0,-14 4 0,4 1 0,-6 0 0,-10 1 0,12-2 0,1 0 0,-14 11 0,26-9 0,-22 10 0,17 2 0,15-13 0,-3 14 0,21-15 0,0 1 0,5 6 0,-3 10 0,-3 9 0,-4 2 0,10-13 0,3-12 0,7-3 0,1 5 0,0 10 0,0 14 0,0 2 0,0-8 0,0-5 0,0-20 0,1 4 0,4-2 0,6 4 0,11 8 0,-5-9 0,28 12 0,-12-16 0,18 9 0,4-7 0,0-5 0,23 4 0,12-9 0,-38 1 0,2-1 0,-1 0 0,0 0 0,2-1 0,-1 1 0,36 7 0,-3-6 0,-37 3 0,0-1 0,37-3 0,-33 2 0,2-1 0,-4-3 0,1 0 0,-2 0 0,-2 0 0,27 0 0,-20 0 0,2 0 0,37 0 0,-30 0 0,4 0 0,7 0 0,1 0 0,-2 0 0,-2 0 0,-3-1 0,-1 0 0,4-2 0,-4-1 0,27-3 0,-42 1 0,1 0 0,-3 2 0,1 2 0,3-1 0,0 0 0,0 0 0,-1 0 0,8-1 0,-2-1 0,36-2 0,-44 1 0,-1 0 0,26 2 0,-17-2 0,-4 3 0,-9 1 0,7 2 0,-4 0 0,8 0 0,-10 0 0,9 0 0,-12 0 0,11 0 0,-11 0 0,12 0 0,-9 0 0,0 0 0,9 6 0,14-3 0,-22 2 0,4 0 0,12-1 0,3-1 0,10 4 0,4 0 0,-14-2 0,3 0 0,-3 0 0,22 2 0,-1 0 0,-15-3 0,1 0 0,-2-2 0,12 1 0,-2-2 0,3-1 0,-3 0 0,-15 0 0,-5 0 0,-11 0 0,-5 0 0,7 0 0,-14 0 0,-29 0 0,4 0 0,-3-4 0,13-2 0,-8-2 0,6-1 0,-15 4 0,0-1 0,-6-4 0,-1-15 0,-2-28 0,-6-25 0,-20-13 0,-10 7 0,-23 16 0,2 20 0,-11 4 0,2 7 0,0 3 0,-1 2 0,10 12 0,-19 0 0,23 14 0,-27-1 0,6 7 0,24 0 0,-4 0 0,-5 0 0,-2 0 0,-9 0 0,-1 0 0,-2 0 0,0 0 0,4 0 0,1 0 0,-2 0 0,2 0 0,7 0 0,0 0 0,1 0 0,-1 0 0,1 0 0,1 0 0,-2 0 0,0 0 0,-5 0 0,0 0 0,0 0 0,0 0 0,-3 1 0,0-2 0,6-5 0,-1-1 0,-7 2 0,-1-1 0,-1-5 0,-2-1 0,-19 0 0,-2 1 0,-2-1 0,0 1 0,0 3 0,-2 1 0,29 2 0,-2 1 0,7 1 0,5 3 0,-1 0 0,-6-2 0,-7 0 0,6-1 0,5 3 0,2-1 0,-28-6 0,1 1 0,25 5 0,4 1 0,-37-6 0,1 6 0,0 0 0,43 0 0,0 0 0,1 0 0,1 0 0,-28 0 0,0 5 0,24 2 0,4 4 0,1 2 0,-4 6 0,-7 2 0,3 3 0,9-6 0,21-5 0,13-6 0,6-1 0,5 0 0,-8 2 0,-19 17 0,-13 1 0,-19 17 0,5 0 0,13-11 0,14-3 0,15-16 0,7-4 0,5-3 0,1-2 0,2 9 0,-7 28 0,0 4 0,-3 12 0,5-21 0,4-18 0,2-10 0,0-5 0,0-3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30T03:01:20.679"/>
    </inkml:context>
    <inkml:brush xml:id="br0">
      <inkml:brushProperty name="width" value="0.05" units="cm"/>
      <inkml:brushProperty name="height" value="0.05" units="cm"/>
      <inkml:brushProperty name="color" value="#E71224"/>
    </inkml:brush>
  </inkml:definitions>
  <inkml:trace contextRef="#ctx0" brushRef="#br0">1 125 24575,'62'0'0,"0"0"0,12 0 0,5 0 0,-9 0 0,4 0 0,4 0-1102,13 1 1,3-1-1,4-1 1102,-12-1 0,3-1 0,0 0 0,-5-1 0,7-1 0,-5 0 0,3-2 174,-11-2 0,4-1 0,-4-1 0,-11 0-174,-2-1 0,-7 0 310,16-3 0,-6 4-310,-10 6 0,-16 5 0,-7 0 1700,-15 0-1700,-3 0 289,-9 0-289,-5 0 0,2 0 0,-1 3 0,0-2 0,14 2 0,-6-2 0,13-1 0,-14 0 0,0 2 0,-6 0 0,38 0 0,5 7 0,12-5 0,-12 4 0,-30-4 0,-7-3 0,-6 3 0,-2-2 0,-2 0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30T03:01:23.216"/>
    </inkml:context>
    <inkml:brush xml:id="br0">
      <inkml:brushProperty name="width" value="0.05" units="cm"/>
      <inkml:brushProperty name="height" value="0.05" units="cm"/>
      <inkml:brushProperty name="color" value="#E71224"/>
    </inkml:brush>
  </inkml:definitions>
  <inkml:trace contextRef="#ctx0" brushRef="#br0">1 94 24575,'0'-5'0,"6"1"0,27 3 0,40 1 0,-16 0 0,5 0 0,19 0 0,-1 0 0,-29 0 0,2 0 0,23-4 0,9-2 0,-12 1 0,7-4 0,18-1 0,-1-3 0,-20 0 0,-4 2 0,-15 2 0,-22 7 0,-15 1 0,-10 1 0,-5 0 0,-2 0 0,2 0 0,-4 0 0,10 0 0,4 0 0,0 0 0,1 0 0,-10 0 0,-2 0 0,-2 0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327B5BB-0298-EF49-8887-9F26C65695DB}"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16283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27B5BB-0298-EF49-8887-9F26C65695DB}"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7292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27B5BB-0298-EF49-8887-9F26C65695DB}"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103399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27B5BB-0298-EF49-8887-9F26C65695DB}"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301886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27B5BB-0298-EF49-8887-9F26C65695DB}"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186273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327B5BB-0298-EF49-8887-9F26C65695DB}"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363849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327B5BB-0298-EF49-8887-9F26C65695DB}" type="datetimeFigureOut">
              <a:rPr lang="en-US" smtClean="0"/>
              <a:t>5/30/26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257848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327B5BB-0298-EF49-8887-9F26C65695DB}" type="datetimeFigureOut">
              <a:rPr lang="en-US" smtClean="0"/>
              <a:t>5/30/26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24748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7B5BB-0298-EF49-8887-9F26C65695DB}" type="datetimeFigureOut">
              <a:rPr lang="en-US" smtClean="0"/>
              <a:t>5/30/26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227775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27B5BB-0298-EF49-8887-9F26C65695DB}"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387202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27B5BB-0298-EF49-8887-9F26C65695DB}"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AB624-EA3B-9243-8CBC-9BD221BB6C9E}" type="slidenum">
              <a:rPr lang="en-US" smtClean="0"/>
              <a:t>‹#›</a:t>
            </a:fld>
            <a:endParaRPr lang="en-US"/>
          </a:p>
        </p:txBody>
      </p:sp>
    </p:spTree>
    <p:extLst>
      <p:ext uri="{BB962C8B-B14F-4D97-AF65-F5344CB8AC3E}">
        <p14:creationId xmlns:p14="http://schemas.microsoft.com/office/powerpoint/2010/main" val="60104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E327B5BB-0298-EF49-8887-9F26C65695DB}" type="datetimeFigureOut">
              <a:rPr lang="en-US" smtClean="0"/>
              <a:t>5/30/26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FB3AB624-EA3B-9243-8CBC-9BD221BB6C9E}" type="slidenum">
              <a:rPr lang="en-US" smtClean="0"/>
              <a:t>‹#›</a:t>
            </a:fld>
            <a:endParaRPr lang="en-US"/>
          </a:p>
        </p:txBody>
      </p:sp>
    </p:spTree>
    <p:extLst>
      <p:ext uri="{BB962C8B-B14F-4D97-AF65-F5344CB8AC3E}">
        <p14:creationId xmlns:p14="http://schemas.microsoft.com/office/powerpoint/2010/main" val="33268170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13F4-F24F-4B65-FDA0-7B3D82647D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8A37F3-6763-F0A2-A27C-2C28709C98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265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89E1-3092-4CE4-DA9A-F813987111F1}"/>
              </a:ext>
            </a:extLst>
          </p:cNvPr>
          <p:cNvSpPr>
            <a:spLocks noGrp="1"/>
          </p:cNvSpPr>
          <p:nvPr>
            <p:ph type="title"/>
          </p:nvPr>
        </p:nvSpPr>
        <p:spPr/>
        <p:txBody>
          <a:bodyPr/>
          <a:lstStyle/>
          <a:p>
            <a:r>
              <a:rPr lang="en-US" dirty="0"/>
              <a:t>2. Divorce Is a Last Resort </a:t>
            </a:r>
          </a:p>
        </p:txBody>
      </p:sp>
      <p:sp>
        <p:nvSpPr>
          <p:cNvPr id="3" name="Content Placeholder 2">
            <a:extLst>
              <a:ext uri="{FF2B5EF4-FFF2-40B4-BE49-F238E27FC236}">
                <a16:creationId xmlns:a16="http://schemas.microsoft.com/office/drawing/2014/main" id="{5A276C4B-748C-BF09-9596-C6DE93C80BD3}"/>
              </a:ext>
            </a:extLst>
          </p:cNvPr>
          <p:cNvSpPr>
            <a:spLocks noGrp="1"/>
          </p:cNvSpPr>
          <p:nvPr>
            <p:ph idx="1"/>
          </p:nvPr>
        </p:nvSpPr>
        <p:spPr/>
        <p:txBody>
          <a:bodyPr>
            <a:normAutofit/>
          </a:bodyPr>
          <a:lstStyle/>
          <a:p>
            <a:r>
              <a:rPr lang="en-US" sz="3200" dirty="0"/>
              <a:t>Adultery:</a:t>
            </a:r>
          </a:p>
          <a:p>
            <a:pPr marL="0" indent="0">
              <a:buNone/>
            </a:pPr>
            <a:r>
              <a:rPr lang="en-US" sz="3200" i="1" dirty="0"/>
              <a:t>“Why then,” they asked, “did </a:t>
            </a:r>
            <a:r>
              <a:rPr lang="en-US" sz="3200" i="1" dirty="0">
                <a:solidFill>
                  <a:srgbClr val="FFC000"/>
                </a:solidFill>
              </a:rPr>
              <a:t>Moses command </a:t>
            </a:r>
            <a:r>
              <a:rPr lang="en-US" sz="3200" i="1" dirty="0"/>
              <a:t>that a man give his wife a certificate of divorce and send her away?”</a:t>
            </a:r>
          </a:p>
          <a:p>
            <a:pPr marL="0" indent="0">
              <a:buNone/>
            </a:pPr>
            <a:r>
              <a:rPr lang="en-US" sz="3200" i="1" dirty="0"/>
              <a:t>8 Jesus replied, “</a:t>
            </a:r>
            <a:r>
              <a:rPr lang="en-US" sz="3200" i="1" dirty="0">
                <a:solidFill>
                  <a:srgbClr val="FFC000"/>
                </a:solidFill>
              </a:rPr>
              <a:t>Moses permitted </a:t>
            </a:r>
            <a:r>
              <a:rPr lang="en-US" sz="3200" i="1" dirty="0"/>
              <a:t>you to divorce your wives because </a:t>
            </a:r>
            <a:r>
              <a:rPr lang="en-US" sz="3200" i="1" dirty="0">
                <a:solidFill>
                  <a:srgbClr val="FFC000"/>
                </a:solidFill>
              </a:rPr>
              <a:t>your hearts were hard</a:t>
            </a:r>
            <a:r>
              <a:rPr lang="en-US" sz="3200" i="1" dirty="0"/>
              <a:t>. But it was not this way from the beginning. 9 I tell you that anyone who divorces his wife, </a:t>
            </a:r>
            <a:r>
              <a:rPr lang="en-US" sz="3200" i="1" dirty="0">
                <a:solidFill>
                  <a:srgbClr val="FFC000"/>
                </a:solidFill>
              </a:rPr>
              <a:t>except for sexual immorality</a:t>
            </a:r>
            <a:r>
              <a:rPr lang="en-US" sz="3200" i="1" dirty="0"/>
              <a:t>, and marries another woman commits adultery.”</a:t>
            </a:r>
            <a:endParaRPr lang="en-US" sz="3200" dirty="0"/>
          </a:p>
        </p:txBody>
      </p:sp>
    </p:spTree>
    <p:extLst>
      <p:ext uri="{BB962C8B-B14F-4D97-AF65-F5344CB8AC3E}">
        <p14:creationId xmlns:p14="http://schemas.microsoft.com/office/powerpoint/2010/main" val="393517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24D4B-ED2D-5657-1BE2-96E52068C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F1A8F-32CB-DCD2-5609-A7C5E062F83D}"/>
              </a:ext>
            </a:extLst>
          </p:cNvPr>
          <p:cNvSpPr>
            <a:spLocks noGrp="1"/>
          </p:cNvSpPr>
          <p:nvPr>
            <p:ph type="title"/>
          </p:nvPr>
        </p:nvSpPr>
        <p:spPr/>
        <p:txBody>
          <a:bodyPr/>
          <a:lstStyle/>
          <a:p>
            <a:r>
              <a:rPr lang="en-US" dirty="0"/>
              <a:t>2. Divorce Is a Last Resort </a:t>
            </a:r>
          </a:p>
        </p:txBody>
      </p:sp>
      <p:sp>
        <p:nvSpPr>
          <p:cNvPr id="3" name="Content Placeholder 2">
            <a:extLst>
              <a:ext uri="{FF2B5EF4-FFF2-40B4-BE49-F238E27FC236}">
                <a16:creationId xmlns:a16="http://schemas.microsoft.com/office/drawing/2014/main" id="{C8E69604-FF48-011D-0C90-FA2837D7B0D7}"/>
              </a:ext>
            </a:extLst>
          </p:cNvPr>
          <p:cNvSpPr>
            <a:spLocks noGrp="1"/>
          </p:cNvSpPr>
          <p:nvPr>
            <p:ph idx="1"/>
          </p:nvPr>
        </p:nvSpPr>
        <p:spPr/>
        <p:txBody>
          <a:bodyPr>
            <a:normAutofit/>
          </a:bodyPr>
          <a:lstStyle/>
          <a:p>
            <a:r>
              <a:rPr lang="en-US" sz="3200"/>
              <a:t>Desertion </a:t>
            </a:r>
            <a:r>
              <a:rPr lang="en-US" sz="3200" dirty="0"/>
              <a:t>(1 Cor 7:15)</a:t>
            </a:r>
          </a:p>
          <a:p>
            <a:pPr marL="0" indent="0">
              <a:buNone/>
            </a:pPr>
            <a:r>
              <a:rPr lang="en-HK" sz="3200" b="1" i="1" baseline="30000" dirty="0"/>
              <a:t>15 </a:t>
            </a:r>
            <a:r>
              <a:rPr lang="en-HK" sz="3200" i="1" dirty="0"/>
              <a:t>But </a:t>
            </a:r>
            <a:r>
              <a:rPr lang="en-HK" sz="3200" i="1" dirty="0">
                <a:solidFill>
                  <a:srgbClr val="FFC000"/>
                </a:solidFill>
              </a:rPr>
              <a:t>if the unbeliever leaves</a:t>
            </a:r>
            <a:r>
              <a:rPr lang="en-HK" sz="3200" i="1" dirty="0"/>
              <a:t>, let it be so. The brother or the sister is not bound in such circumstances; God has called us to live in peace.</a:t>
            </a:r>
            <a:endParaRPr lang="en-US" sz="3600" i="1" dirty="0"/>
          </a:p>
        </p:txBody>
      </p:sp>
    </p:spTree>
    <p:extLst>
      <p:ext uri="{BB962C8B-B14F-4D97-AF65-F5344CB8AC3E}">
        <p14:creationId xmlns:p14="http://schemas.microsoft.com/office/powerpoint/2010/main" val="197407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4EF424-F03A-C2E0-D531-6CCEEE180AF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60C06-5742-77A8-15B4-D1810EB0D6C6}"/>
              </a:ext>
            </a:extLst>
          </p:cNvPr>
          <p:cNvSpPr>
            <a:spLocks noGrp="1"/>
          </p:cNvSpPr>
          <p:nvPr>
            <p:ph type="title"/>
          </p:nvPr>
        </p:nvSpPr>
        <p:spPr>
          <a:xfrm>
            <a:off x="640080" y="325369"/>
            <a:ext cx="4368602" cy="1956841"/>
          </a:xfrm>
        </p:spPr>
        <p:txBody>
          <a:bodyPr anchor="b">
            <a:normAutofit/>
          </a:bodyPr>
          <a:lstStyle/>
          <a:p>
            <a:r>
              <a:rPr lang="en-US" sz="5400"/>
              <a:t>2. Divorce Is a Last Resort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5DC4DC-A88C-EA00-02CF-2CAD7CCE9E8C}"/>
              </a:ext>
            </a:extLst>
          </p:cNvPr>
          <p:cNvSpPr>
            <a:spLocks noGrp="1"/>
          </p:cNvSpPr>
          <p:nvPr>
            <p:ph idx="1"/>
          </p:nvPr>
        </p:nvSpPr>
        <p:spPr>
          <a:xfrm>
            <a:off x="640080" y="2872899"/>
            <a:ext cx="4243589" cy="3320668"/>
          </a:xfrm>
        </p:spPr>
        <p:txBody>
          <a:bodyPr>
            <a:normAutofit/>
          </a:bodyPr>
          <a:lstStyle/>
          <a:p>
            <a:r>
              <a:rPr lang="en-US" sz="3200" dirty="0"/>
              <a:t>Divorce is a concession that exists only in this fallen world; and it cuts like an amputation. </a:t>
            </a:r>
          </a:p>
          <a:p>
            <a:pPr marL="0" indent="0">
              <a:buNone/>
            </a:pPr>
            <a:endParaRPr lang="en-US" sz="3200" i="1" dirty="0"/>
          </a:p>
        </p:txBody>
      </p:sp>
      <p:pic>
        <p:nvPicPr>
          <p:cNvPr id="5" name="Picture 4" descr="Physical Therapist's Guide to Below-Knee Amputation">
            <a:extLst>
              <a:ext uri="{FF2B5EF4-FFF2-40B4-BE49-F238E27FC236}">
                <a16:creationId xmlns:a16="http://schemas.microsoft.com/office/drawing/2014/main" id="{72843AE2-3389-E832-50D9-0BDFE3D12F4F}"/>
              </a:ext>
            </a:extLst>
          </p:cNvPr>
          <p:cNvPicPr>
            <a:picLocks noChangeAspect="1"/>
          </p:cNvPicPr>
          <p:nvPr/>
        </p:nvPicPr>
        <p:blipFill>
          <a:blip r:embed="rId2"/>
          <a:srcRect r="-1" b="185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0004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910D-BE97-7D2E-676C-786555388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6A2F8-644C-E19B-11EC-59A5726EDA5B}"/>
              </a:ext>
            </a:extLst>
          </p:cNvPr>
          <p:cNvSpPr>
            <a:spLocks noGrp="1"/>
          </p:cNvSpPr>
          <p:nvPr>
            <p:ph type="title"/>
          </p:nvPr>
        </p:nvSpPr>
        <p:spPr/>
        <p:txBody>
          <a:bodyPr/>
          <a:lstStyle/>
          <a:p>
            <a:r>
              <a:rPr lang="en-US" dirty="0"/>
              <a:t>2. Divorce Is a Last Resort - Application </a:t>
            </a:r>
          </a:p>
        </p:txBody>
      </p:sp>
      <p:sp>
        <p:nvSpPr>
          <p:cNvPr id="3" name="Content Placeholder 2">
            <a:extLst>
              <a:ext uri="{FF2B5EF4-FFF2-40B4-BE49-F238E27FC236}">
                <a16:creationId xmlns:a16="http://schemas.microsoft.com/office/drawing/2014/main" id="{AFF63F8C-71E2-B649-E9F3-7F791B7B40A6}"/>
              </a:ext>
            </a:extLst>
          </p:cNvPr>
          <p:cNvSpPr>
            <a:spLocks noGrp="1"/>
          </p:cNvSpPr>
          <p:nvPr>
            <p:ph idx="1"/>
          </p:nvPr>
        </p:nvSpPr>
        <p:spPr/>
        <p:txBody>
          <a:bodyPr>
            <a:normAutofit/>
          </a:bodyPr>
          <a:lstStyle/>
          <a:p>
            <a:r>
              <a:rPr lang="en-US" sz="3200" dirty="0"/>
              <a:t>Keep going in your marriage. </a:t>
            </a:r>
          </a:p>
          <a:p>
            <a:pPr lvl="1"/>
            <a:r>
              <a:rPr lang="en-US" sz="2800" dirty="0"/>
              <a:t>Join the Alpha Marriage Course in September. </a:t>
            </a:r>
          </a:p>
          <a:p>
            <a:pPr lvl="1"/>
            <a:r>
              <a:rPr lang="en-US" sz="2800" dirty="0"/>
              <a:t>Talk to trusted members of the church. </a:t>
            </a:r>
          </a:p>
          <a:p>
            <a:r>
              <a:rPr lang="en-US" sz="3200" dirty="0"/>
              <a:t>For those who have gone through this…</a:t>
            </a:r>
          </a:p>
          <a:p>
            <a:pPr lvl="1"/>
            <a:r>
              <a:rPr lang="en-US" sz="2800" dirty="0"/>
              <a:t>Jesus offers forgiveness, healing, and hope. </a:t>
            </a:r>
          </a:p>
          <a:p>
            <a:pPr lvl="1"/>
            <a:r>
              <a:rPr lang="en-US" sz="2800" dirty="0"/>
              <a:t>God calls himself a divorcee (Jeremiah 3:8). </a:t>
            </a:r>
          </a:p>
          <a:p>
            <a:r>
              <a:rPr lang="en-US" sz="3200" dirty="0"/>
              <a:t>For the church</a:t>
            </a:r>
          </a:p>
          <a:p>
            <a:pPr lvl="1"/>
            <a:r>
              <a:rPr lang="en-US" sz="2800" dirty="0"/>
              <a:t>Compassion, not judgment should be our response</a:t>
            </a:r>
          </a:p>
          <a:p>
            <a:endParaRPr lang="en-US" sz="3200" dirty="0"/>
          </a:p>
        </p:txBody>
      </p:sp>
    </p:spTree>
    <p:extLst>
      <p:ext uri="{BB962C8B-B14F-4D97-AF65-F5344CB8AC3E}">
        <p14:creationId xmlns:p14="http://schemas.microsoft.com/office/powerpoint/2010/main" val="147148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C68AA5-596D-5F6A-FFA3-4196DB12E070}"/>
              </a:ext>
            </a:extLst>
          </p:cNvPr>
          <p:cNvPicPr>
            <a:picLocks noChangeAspect="1"/>
          </p:cNvPicPr>
          <p:nvPr/>
        </p:nvPicPr>
        <p:blipFill>
          <a:blip r:embed="rId2"/>
          <a:srcRect r="596"/>
          <a:stretch>
            <a:fillRect/>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A5E1AC-F80F-1738-EE59-108F9163F48E}"/>
              </a:ext>
            </a:extLst>
          </p:cNvPr>
          <p:cNvSpPr>
            <a:spLocks noGrp="1"/>
          </p:cNvSpPr>
          <p:nvPr>
            <p:ph type="title"/>
          </p:nvPr>
        </p:nvSpPr>
        <p:spPr>
          <a:xfrm>
            <a:off x="838200" y="365125"/>
            <a:ext cx="3822189" cy="1899912"/>
          </a:xfrm>
        </p:spPr>
        <p:txBody>
          <a:bodyPr>
            <a:normAutofit/>
          </a:bodyPr>
          <a:lstStyle/>
          <a:p>
            <a:r>
              <a:rPr lang="en-US" sz="4000"/>
              <a:t>3. Singleness Is a Calling</a:t>
            </a:r>
          </a:p>
        </p:txBody>
      </p:sp>
      <p:sp>
        <p:nvSpPr>
          <p:cNvPr id="3" name="Content Placeholder 2">
            <a:extLst>
              <a:ext uri="{FF2B5EF4-FFF2-40B4-BE49-F238E27FC236}">
                <a16:creationId xmlns:a16="http://schemas.microsoft.com/office/drawing/2014/main" id="{BF803D03-D5D4-980C-1C5C-10CDA7E70C97}"/>
              </a:ext>
            </a:extLst>
          </p:cNvPr>
          <p:cNvSpPr>
            <a:spLocks noGrp="1"/>
          </p:cNvSpPr>
          <p:nvPr>
            <p:ph idx="1"/>
          </p:nvPr>
        </p:nvSpPr>
        <p:spPr>
          <a:xfrm>
            <a:off x="838200" y="2434201"/>
            <a:ext cx="3822189" cy="3742762"/>
          </a:xfrm>
        </p:spPr>
        <p:txBody>
          <a:bodyPr>
            <a:normAutofit/>
          </a:bodyPr>
          <a:lstStyle/>
          <a:p>
            <a:r>
              <a:rPr lang="en-US" dirty="0"/>
              <a:t>If marriage is so difficult, why get married? (v.10)</a:t>
            </a:r>
          </a:p>
          <a:p>
            <a:pPr lvl="1"/>
            <a:r>
              <a:rPr lang="en-US" sz="2800" dirty="0"/>
              <a:t>Millennials, Gen Z…etc. </a:t>
            </a:r>
          </a:p>
        </p:txBody>
      </p:sp>
    </p:spTree>
    <p:extLst>
      <p:ext uri="{BB962C8B-B14F-4D97-AF65-F5344CB8AC3E}">
        <p14:creationId xmlns:p14="http://schemas.microsoft.com/office/powerpoint/2010/main" val="11477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17A9-52ED-D2DA-A6FA-2E46B43AE001}"/>
              </a:ext>
            </a:extLst>
          </p:cNvPr>
          <p:cNvSpPr>
            <a:spLocks noGrp="1"/>
          </p:cNvSpPr>
          <p:nvPr>
            <p:ph type="title"/>
          </p:nvPr>
        </p:nvSpPr>
        <p:spPr/>
        <p:txBody>
          <a:bodyPr/>
          <a:lstStyle/>
          <a:p>
            <a:r>
              <a:rPr lang="en-US" dirty="0"/>
              <a:t>3. Singleness Is a Calling </a:t>
            </a:r>
          </a:p>
        </p:txBody>
      </p:sp>
      <p:sp>
        <p:nvSpPr>
          <p:cNvPr id="3" name="Content Placeholder 2">
            <a:extLst>
              <a:ext uri="{FF2B5EF4-FFF2-40B4-BE49-F238E27FC236}">
                <a16:creationId xmlns:a16="http://schemas.microsoft.com/office/drawing/2014/main" id="{21676515-2231-89B9-A1BC-578339A83166}"/>
              </a:ext>
            </a:extLst>
          </p:cNvPr>
          <p:cNvSpPr>
            <a:spLocks noGrp="1"/>
          </p:cNvSpPr>
          <p:nvPr>
            <p:ph idx="1"/>
          </p:nvPr>
        </p:nvSpPr>
        <p:spPr/>
        <p:txBody>
          <a:bodyPr>
            <a:normAutofit/>
          </a:bodyPr>
          <a:lstStyle/>
          <a:p>
            <a:r>
              <a:rPr lang="en-US" sz="3200" dirty="0"/>
              <a:t>12 For there are eunuchs who were born that way, and there are eunuchs who have been made eunuchs by others—and </a:t>
            </a:r>
            <a:r>
              <a:rPr lang="en-US" sz="3200" dirty="0">
                <a:solidFill>
                  <a:srgbClr val="FFC000"/>
                </a:solidFill>
              </a:rPr>
              <a:t>there are those who choose to live like eunuchs for the sake of the kingdom of heaven</a:t>
            </a:r>
            <a:r>
              <a:rPr lang="en-US" sz="3200" dirty="0"/>
              <a:t>. The one who can accept this should accept it.”</a:t>
            </a:r>
          </a:p>
          <a:p>
            <a:r>
              <a:rPr lang="en-US" sz="3200" dirty="0"/>
              <a:t>Prophet Jeremiah, John the Baptist, Apostle Paul, and Jesus. May Carmichael, John Stott, Dick Lucas, Vaughan Roberts…et. al. </a:t>
            </a:r>
          </a:p>
        </p:txBody>
      </p:sp>
    </p:spTree>
    <p:extLst>
      <p:ext uri="{BB962C8B-B14F-4D97-AF65-F5344CB8AC3E}">
        <p14:creationId xmlns:p14="http://schemas.microsoft.com/office/powerpoint/2010/main" val="3529684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1A5B53-2545-CBB5-BA4D-B95FAB5A83E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C973F-0FE8-2C74-F7CA-5CFC78D8AE41}"/>
              </a:ext>
            </a:extLst>
          </p:cNvPr>
          <p:cNvSpPr>
            <a:spLocks noGrp="1"/>
          </p:cNvSpPr>
          <p:nvPr>
            <p:ph type="title"/>
          </p:nvPr>
        </p:nvSpPr>
        <p:spPr>
          <a:xfrm>
            <a:off x="4553733" y="548464"/>
            <a:ext cx="6798541" cy="1675623"/>
          </a:xfrm>
        </p:spPr>
        <p:txBody>
          <a:bodyPr anchor="b">
            <a:normAutofit/>
          </a:bodyPr>
          <a:lstStyle/>
          <a:p>
            <a:r>
              <a:rPr lang="en-US" sz="4000"/>
              <a:t>3. Singleness Is a Calling </a:t>
            </a:r>
          </a:p>
        </p:txBody>
      </p:sp>
      <p:pic>
        <p:nvPicPr>
          <p:cNvPr id="5" name="Picture 4">
            <a:extLst>
              <a:ext uri="{FF2B5EF4-FFF2-40B4-BE49-F238E27FC236}">
                <a16:creationId xmlns:a16="http://schemas.microsoft.com/office/drawing/2014/main" id="{E4E7247D-5680-72F4-0E81-C68312AEB971}"/>
              </a:ext>
            </a:extLst>
          </p:cNvPr>
          <p:cNvPicPr>
            <a:picLocks noChangeAspect="1"/>
          </p:cNvPicPr>
          <p:nvPr/>
        </p:nvPicPr>
        <p:blipFill>
          <a:blip r:embed="rId2"/>
          <a:srcRect l="3215" r="3" b="3"/>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A9C515A6-3691-E20A-DC3F-12A546B0A78E}"/>
              </a:ext>
            </a:extLst>
          </p:cNvPr>
          <p:cNvSpPr>
            <a:spLocks noGrp="1"/>
          </p:cNvSpPr>
          <p:nvPr>
            <p:ph idx="1"/>
          </p:nvPr>
        </p:nvSpPr>
        <p:spPr>
          <a:xfrm>
            <a:off x="4553734" y="2409830"/>
            <a:ext cx="6798539" cy="3705217"/>
          </a:xfrm>
        </p:spPr>
        <p:txBody>
          <a:bodyPr>
            <a:normAutofit/>
          </a:bodyPr>
          <a:lstStyle/>
          <a:p>
            <a:pPr marL="0" indent="0">
              <a:buNone/>
            </a:pPr>
            <a:r>
              <a:rPr lang="en-US" dirty="0"/>
              <a:t>“Yet for those who are on the adventure called discipleship, singleness becomes a sign that the church lives by hope rather than biological heirs, that brothers and sisters come not through natural generation but through baptism, that the future of the world and the significance of our future is ultimately up to God rather than us.” </a:t>
            </a:r>
          </a:p>
        </p:txBody>
      </p:sp>
    </p:spTree>
    <p:extLst>
      <p:ext uri="{BB962C8B-B14F-4D97-AF65-F5344CB8AC3E}">
        <p14:creationId xmlns:p14="http://schemas.microsoft.com/office/powerpoint/2010/main" val="252307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48622-D165-7D71-A61C-F7E595207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CCA9D-AF3B-A918-7D9E-147463CDD79D}"/>
              </a:ext>
            </a:extLst>
          </p:cNvPr>
          <p:cNvSpPr>
            <a:spLocks noGrp="1"/>
          </p:cNvSpPr>
          <p:nvPr>
            <p:ph type="title"/>
          </p:nvPr>
        </p:nvSpPr>
        <p:spPr/>
        <p:txBody>
          <a:bodyPr/>
          <a:lstStyle/>
          <a:p>
            <a:r>
              <a:rPr lang="en-US" dirty="0"/>
              <a:t>3. Singleness Is a Calling </a:t>
            </a:r>
          </a:p>
        </p:txBody>
      </p:sp>
      <p:sp>
        <p:nvSpPr>
          <p:cNvPr id="3" name="Content Placeholder 2">
            <a:extLst>
              <a:ext uri="{FF2B5EF4-FFF2-40B4-BE49-F238E27FC236}">
                <a16:creationId xmlns:a16="http://schemas.microsoft.com/office/drawing/2014/main" id="{178158D4-A9B8-803F-14F1-141566123BED}"/>
              </a:ext>
            </a:extLst>
          </p:cNvPr>
          <p:cNvSpPr>
            <a:spLocks noGrp="1"/>
          </p:cNvSpPr>
          <p:nvPr>
            <p:ph idx="1"/>
          </p:nvPr>
        </p:nvSpPr>
        <p:spPr/>
        <p:txBody>
          <a:bodyPr>
            <a:normAutofit/>
          </a:bodyPr>
          <a:lstStyle/>
          <a:p>
            <a:r>
              <a:rPr lang="en-US" sz="4000" dirty="0"/>
              <a:t>But it’s a costly and difficult calling. </a:t>
            </a:r>
          </a:p>
          <a:p>
            <a:pPr lvl="1"/>
            <a:r>
              <a:rPr lang="en-US" sz="3600" dirty="0"/>
              <a:t>We should honor those who serve God in this way - for life or for a time. </a:t>
            </a:r>
          </a:p>
          <a:p>
            <a:pPr lvl="1"/>
            <a:r>
              <a:rPr lang="en-US" sz="3600" dirty="0"/>
              <a:t>We should support them as members of our family.</a:t>
            </a:r>
          </a:p>
          <a:p>
            <a:endParaRPr lang="en-US" sz="4000" dirty="0"/>
          </a:p>
        </p:txBody>
      </p:sp>
    </p:spTree>
    <p:extLst>
      <p:ext uri="{BB962C8B-B14F-4D97-AF65-F5344CB8AC3E}">
        <p14:creationId xmlns:p14="http://schemas.microsoft.com/office/powerpoint/2010/main" val="224290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B5D98-4E8C-CD6C-7A57-71DED286A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41F47-DED4-8065-4753-81CC8EABB24E}"/>
              </a:ext>
            </a:extLst>
          </p:cNvPr>
          <p:cNvSpPr>
            <a:spLocks noGrp="1"/>
          </p:cNvSpPr>
          <p:nvPr>
            <p:ph type="title"/>
          </p:nvPr>
        </p:nvSpPr>
        <p:spPr/>
        <p:txBody>
          <a:bodyPr/>
          <a:lstStyle/>
          <a:p>
            <a:r>
              <a:rPr lang="en-US" dirty="0"/>
              <a:t>Marriage, Divorce and Singleness</a:t>
            </a:r>
          </a:p>
        </p:txBody>
      </p:sp>
      <p:sp>
        <p:nvSpPr>
          <p:cNvPr id="3" name="Content Placeholder 2">
            <a:extLst>
              <a:ext uri="{FF2B5EF4-FFF2-40B4-BE49-F238E27FC236}">
                <a16:creationId xmlns:a16="http://schemas.microsoft.com/office/drawing/2014/main" id="{6F11EDCF-A5EE-1A6F-DE6F-57F296741A1D}"/>
              </a:ext>
            </a:extLst>
          </p:cNvPr>
          <p:cNvSpPr>
            <a:spLocks noGrp="1"/>
          </p:cNvSpPr>
          <p:nvPr>
            <p:ph idx="1"/>
          </p:nvPr>
        </p:nvSpPr>
        <p:spPr/>
        <p:txBody>
          <a:bodyPr>
            <a:normAutofit/>
          </a:bodyPr>
          <a:lstStyle/>
          <a:p>
            <a:pPr marL="514350" indent="-514350">
              <a:buFont typeface="+mj-lt"/>
              <a:buAutoNum type="arabicPeriod"/>
            </a:pPr>
            <a:r>
              <a:rPr lang="en-US" sz="4000" dirty="0">
                <a:solidFill>
                  <a:srgbClr val="FFFFFF"/>
                </a:solidFill>
              </a:rPr>
              <a:t>Designed for Oneness</a:t>
            </a:r>
          </a:p>
          <a:p>
            <a:pPr lvl="1"/>
            <a:r>
              <a:rPr lang="en-US" sz="3200" dirty="0">
                <a:solidFill>
                  <a:srgbClr val="FFFFFF"/>
                </a:solidFill>
              </a:rPr>
              <a:t>Show the deep union of Christ and the Church </a:t>
            </a:r>
          </a:p>
          <a:p>
            <a:pPr marL="514350" indent="-514350">
              <a:buFont typeface="+mj-lt"/>
              <a:buAutoNum type="arabicPeriod"/>
            </a:pPr>
            <a:r>
              <a:rPr lang="en-US" sz="4000" dirty="0">
                <a:solidFill>
                  <a:srgbClr val="FFFFFF"/>
                </a:solidFill>
              </a:rPr>
              <a:t>Divorce Is a Last Resort</a:t>
            </a:r>
          </a:p>
          <a:p>
            <a:pPr lvl="1"/>
            <a:r>
              <a:rPr lang="en-US" sz="3600" dirty="0">
                <a:solidFill>
                  <a:srgbClr val="FFFFFF"/>
                </a:solidFill>
              </a:rPr>
              <a:t>Show Christ’s sacrifice, even to death, to be united to us.</a:t>
            </a:r>
          </a:p>
          <a:p>
            <a:pPr marL="514350" indent="-514350">
              <a:buFont typeface="+mj-lt"/>
              <a:buAutoNum type="arabicPeriod"/>
            </a:pPr>
            <a:r>
              <a:rPr lang="en-US" sz="4000" dirty="0">
                <a:solidFill>
                  <a:srgbClr val="FFFFFF"/>
                </a:solidFill>
              </a:rPr>
              <a:t>Singleness Is a Calling </a:t>
            </a:r>
          </a:p>
          <a:p>
            <a:pPr lvl="1"/>
            <a:r>
              <a:rPr lang="en-US" sz="3600" dirty="0">
                <a:solidFill>
                  <a:srgbClr val="FFFFFF"/>
                </a:solidFill>
              </a:rPr>
              <a:t>Shows Christ’s wholehearted devotion.</a:t>
            </a:r>
          </a:p>
        </p:txBody>
      </p:sp>
    </p:spTree>
    <p:extLst>
      <p:ext uri="{BB962C8B-B14F-4D97-AF65-F5344CB8AC3E}">
        <p14:creationId xmlns:p14="http://schemas.microsoft.com/office/powerpoint/2010/main" val="38093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EDA6F0-EF52-D9B7-B5B4-DF76F36A7122}"/>
              </a:ext>
            </a:extLst>
          </p:cNvPr>
          <p:cNvPicPr>
            <a:picLocks noGrp="1" noChangeAspect="1"/>
          </p:cNvPicPr>
          <p:nvPr>
            <p:ph idx="1"/>
          </p:nvPr>
        </p:nvPicPr>
        <p:blipFill>
          <a:blip r:embed="rId2"/>
          <a:stretch>
            <a:fillRect/>
          </a:stretch>
        </p:blipFill>
        <p:spPr>
          <a:xfrm>
            <a:off x="2188868" y="9561"/>
            <a:ext cx="7814263" cy="685461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D3D90C2-7B76-0957-9A6F-6A0A41B89323}"/>
                  </a:ext>
                </a:extLst>
              </p14:cNvPr>
              <p14:cNvContentPartPr/>
              <p14:nvPr/>
            </p14:nvContentPartPr>
            <p14:xfrm>
              <a:off x="2883960" y="2719880"/>
              <a:ext cx="898560" cy="71640"/>
            </p14:xfrm>
          </p:contentPart>
        </mc:Choice>
        <mc:Fallback>
          <p:pic>
            <p:nvPicPr>
              <p:cNvPr id="2" name="Ink 1">
                <a:extLst>
                  <a:ext uri="{FF2B5EF4-FFF2-40B4-BE49-F238E27FC236}">
                    <a16:creationId xmlns:a16="http://schemas.microsoft.com/office/drawing/2014/main" id="{CD3D90C2-7B76-0957-9A6F-6A0A41B89323}"/>
                  </a:ext>
                </a:extLst>
              </p:cNvPr>
              <p:cNvPicPr/>
              <p:nvPr/>
            </p:nvPicPr>
            <p:blipFill>
              <a:blip r:embed="rId4"/>
              <a:stretch>
                <a:fillRect/>
              </a:stretch>
            </p:blipFill>
            <p:spPr>
              <a:xfrm>
                <a:off x="2829960" y="2612240"/>
                <a:ext cx="10062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8593AC2-09D1-7E50-6DDE-4213A44AD637}"/>
                  </a:ext>
                </a:extLst>
              </p14:cNvPr>
              <p14:cNvContentPartPr/>
              <p14:nvPr/>
            </p14:nvContentPartPr>
            <p14:xfrm>
              <a:off x="4529160" y="3137120"/>
              <a:ext cx="3688200" cy="60120"/>
            </p14:xfrm>
          </p:contentPart>
        </mc:Choice>
        <mc:Fallback>
          <p:pic>
            <p:nvPicPr>
              <p:cNvPr id="4" name="Ink 3">
                <a:extLst>
                  <a:ext uri="{FF2B5EF4-FFF2-40B4-BE49-F238E27FC236}">
                    <a16:creationId xmlns:a16="http://schemas.microsoft.com/office/drawing/2014/main" id="{A8593AC2-09D1-7E50-6DDE-4213A44AD637}"/>
                  </a:ext>
                </a:extLst>
              </p:cNvPr>
              <p:cNvPicPr/>
              <p:nvPr/>
            </p:nvPicPr>
            <p:blipFill>
              <a:blip r:embed="rId6"/>
              <a:stretch>
                <a:fillRect/>
              </a:stretch>
            </p:blipFill>
            <p:spPr>
              <a:xfrm>
                <a:off x="4475520" y="3029120"/>
                <a:ext cx="37958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F66DE340-3C2D-3021-5CD0-0C27200A701C}"/>
                  </a:ext>
                </a:extLst>
              </p14:cNvPr>
              <p14:cNvContentPartPr/>
              <p14:nvPr/>
            </p14:nvContentPartPr>
            <p14:xfrm>
              <a:off x="7039440" y="4272920"/>
              <a:ext cx="574920" cy="360"/>
            </p14:xfrm>
          </p:contentPart>
        </mc:Choice>
        <mc:Fallback>
          <p:pic>
            <p:nvPicPr>
              <p:cNvPr id="5" name="Ink 4">
                <a:extLst>
                  <a:ext uri="{FF2B5EF4-FFF2-40B4-BE49-F238E27FC236}">
                    <a16:creationId xmlns:a16="http://schemas.microsoft.com/office/drawing/2014/main" id="{F66DE340-3C2D-3021-5CD0-0C27200A701C}"/>
                  </a:ext>
                </a:extLst>
              </p:cNvPr>
              <p:cNvPicPr/>
              <p:nvPr/>
            </p:nvPicPr>
            <p:blipFill>
              <a:blip r:embed="rId8"/>
              <a:stretch>
                <a:fillRect/>
              </a:stretch>
            </p:blipFill>
            <p:spPr>
              <a:xfrm>
                <a:off x="6985440" y="4165280"/>
                <a:ext cx="682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DEB86EBD-812F-43A2-FA70-FC1EFDF52DE4}"/>
                  </a:ext>
                </a:extLst>
              </p14:cNvPr>
              <p14:cNvContentPartPr/>
              <p14:nvPr/>
            </p14:nvContentPartPr>
            <p14:xfrm>
              <a:off x="6050520" y="4658480"/>
              <a:ext cx="2938320" cy="43560"/>
            </p14:xfrm>
          </p:contentPart>
        </mc:Choice>
        <mc:Fallback>
          <p:pic>
            <p:nvPicPr>
              <p:cNvPr id="8" name="Ink 7">
                <a:extLst>
                  <a:ext uri="{FF2B5EF4-FFF2-40B4-BE49-F238E27FC236}">
                    <a16:creationId xmlns:a16="http://schemas.microsoft.com/office/drawing/2014/main" id="{DEB86EBD-812F-43A2-FA70-FC1EFDF52DE4}"/>
                  </a:ext>
                </a:extLst>
              </p:cNvPr>
              <p:cNvPicPr/>
              <p:nvPr/>
            </p:nvPicPr>
            <p:blipFill>
              <a:blip r:embed="rId10"/>
              <a:stretch>
                <a:fillRect/>
              </a:stretch>
            </p:blipFill>
            <p:spPr>
              <a:xfrm>
                <a:off x="5996520" y="4550840"/>
                <a:ext cx="30459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F4ED1B48-DBA7-1554-7A8F-338AC90174CF}"/>
                  </a:ext>
                </a:extLst>
              </p14:cNvPr>
              <p14:cNvContentPartPr/>
              <p14:nvPr/>
            </p14:nvContentPartPr>
            <p14:xfrm>
              <a:off x="4079160" y="4054760"/>
              <a:ext cx="2193840" cy="427320"/>
            </p14:xfrm>
          </p:contentPart>
        </mc:Choice>
        <mc:Fallback>
          <p:pic>
            <p:nvPicPr>
              <p:cNvPr id="10" name="Ink 9">
                <a:extLst>
                  <a:ext uri="{FF2B5EF4-FFF2-40B4-BE49-F238E27FC236}">
                    <a16:creationId xmlns:a16="http://schemas.microsoft.com/office/drawing/2014/main" id="{F4ED1B48-DBA7-1554-7A8F-338AC90174CF}"/>
                  </a:ext>
                </a:extLst>
              </p:cNvPr>
              <p:cNvPicPr/>
              <p:nvPr/>
            </p:nvPicPr>
            <p:blipFill>
              <a:blip r:embed="rId12"/>
              <a:stretch>
                <a:fillRect/>
              </a:stretch>
            </p:blipFill>
            <p:spPr>
              <a:xfrm>
                <a:off x="4070160" y="4045760"/>
                <a:ext cx="221148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4E84F0AF-421B-F1E2-7BD4-19121E37F0B0}"/>
                  </a:ext>
                </a:extLst>
              </p14:cNvPr>
              <p14:cNvContentPartPr/>
              <p14:nvPr/>
            </p14:nvContentPartPr>
            <p14:xfrm>
              <a:off x="2877120" y="2873240"/>
              <a:ext cx="893880" cy="45720"/>
            </p14:xfrm>
          </p:contentPart>
        </mc:Choice>
        <mc:Fallback>
          <p:pic>
            <p:nvPicPr>
              <p:cNvPr id="11" name="Ink 10">
                <a:extLst>
                  <a:ext uri="{FF2B5EF4-FFF2-40B4-BE49-F238E27FC236}">
                    <a16:creationId xmlns:a16="http://schemas.microsoft.com/office/drawing/2014/main" id="{4E84F0AF-421B-F1E2-7BD4-19121E37F0B0}"/>
                  </a:ext>
                </a:extLst>
              </p:cNvPr>
              <p:cNvPicPr/>
              <p:nvPr/>
            </p:nvPicPr>
            <p:blipFill>
              <a:blip r:embed="rId14"/>
              <a:stretch>
                <a:fillRect/>
              </a:stretch>
            </p:blipFill>
            <p:spPr>
              <a:xfrm>
                <a:off x="2868480" y="2864240"/>
                <a:ext cx="911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714CFA16-AEE4-6104-FC52-203CE8C5A2E6}"/>
                  </a:ext>
                </a:extLst>
              </p14:cNvPr>
              <p14:cNvContentPartPr/>
              <p14:nvPr/>
            </p14:nvContentPartPr>
            <p14:xfrm>
              <a:off x="6993720" y="4357520"/>
              <a:ext cx="495720" cy="33840"/>
            </p14:xfrm>
          </p:contentPart>
        </mc:Choice>
        <mc:Fallback>
          <p:pic>
            <p:nvPicPr>
              <p:cNvPr id="12" name="Ink 11">
                <a:extLst>
                  <a:ext uri="{FF2B5EF4-FFF2-40B4-BE49-F238E27FC236}">
                    <a16:creationId xmlns:a16="http://schemas.microsoft.com/office/drawing/2014/main" id="{714CFA16-AEE4-6104-FC52-203CE8C5A2E6}"/>
                  </a:ext>
                </a:extLst>
              </p:cNvPr>
              <p:cNvPicPr/>
              <p:nvPr/>
            </p:nvPicPr>
            <p:blipFill>
              <a:blip r:embed="rId16"/>
              <a:stretch>
                <a:fillRect/>
              </a:stretch>
            </p:blipFill>
            <p:spPr>
              <a:xfrm>
                <a:off x="6985080" y="4348880"/>
                <a:ext cx="513360" cy="51480"/>
              </a:xfrm>
              <a:prstGeom prst="rect">
                <a:avLst/>
              </a:prstGeom>
            </p:spPr>
          </p:pic>
        </mc:Fallback>
      </mc:AlternateContent>
    </p:spTree>
    <p:extLst>
      <p:ext uri="{BB962C8B-B14F-4D97-AF65-F5344CB8AC3E}">
        <p14:creationId xmlns:p14="http://schemas.microsoft.com/office/powerpoint/2010/main" val="324768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B881A8-5747-760A-62F6-BE7FC502E505}"/>
              </a:ext>
            </a:extLst>
          </p:cNvPr>
          <p:cNvPicPr>
            <a:picLocks noGrp="1" noChangeAspect="1"/>
          </p:cNvPicPr>
          <p:nvPr>
            <p:ph idx="1"/>
          </p:nvPr>
        </p:nvPicPr>
        <p:blipFill>
          <a:blip r:embed="rId2"/>
          <a:stretch>
            <a:fillRect/>
          </a:stretch>
        </p:blipFill>
        <p:spPr>
          <a:xfrm>
            <a:off x="660814" y="643466"/>
            <a:ext cx="10870372" cy="5571067"/>
          </a:xfrm>
          <a:prstGeom prst="rect">
            <a:avLst/>
          </a:prstGeom>
        </p:spPr>
      </p:pic>
    </p:spTree>
    <p:extLst>
      <p:ext uri="{BB962C8B-B14F-4D97-AF65-F5344CB8AC3E}">
        <p14:creationId xmlns:p14="http://schemas.microsoft.com/office/powerpoint/2010/main" val="390505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E33B-2387-1820-4F2C-4D751F374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5608D-D9AE-51D8-7B51-E9310DC74560}"/>
              </a:ext>
            </a:extLst>
          </p:cNvPr>
          <p:cNvSpPr>
            <a:spLocks noGrp="1"/>
          </p:cNvSpPr>
          <p:nvPr>
            <p:ph type="title"/>
          </p:nvPr>
        </p:nvSpPr>
        <p:spPr/>
        <p:txBody>
          <a:bodyPr/>
          <a:lstStyle/>
          <a:p>
            <a:r>
              <a:rPr lang="en-US" dirty="0"/>
              <a:t>Marriage, Divorce and Singleness</a:t>
            </a:r>
          </a:p>
        </p:txBody>
      </p:sp>
      <p:sp>
        <p:nvSpPr>
          <p:cNvPr id="3" name="Content Placeholder 2">
            <a:extLst>
              <a:ext uri="{FF2B5EF4-FFF2-40B4-BE49-F238E27FC236}">
                <a16:creationId xmlns:a16="http://schemas.microsoft.com/office/drawing/2014/main" id="{5A8CE559-8A9B-A44B-6C46-9F4F3A0005F8}"/>
              </a:ext>
            </a:extLst>
          </p:cNvPr>
          <p:cNvSpPr>
            <a:spLocks noGrp="1"/>
          </p:cNvSpPr>
          <p:nvPr>
            <p:ph idx="1"/>
          </p:nvPr>
        </p:nvSpPr>
        <p:spPr/>
        <p:txBody>
          <a:bodyPr>
            <a:normAutofit/>
          </a:bodyPr>
          <a:lstStyle/>
          <a:p>
            <a:pPr marL="514350" indent="-514350">
              <a:buFont typeface="+mj-lt"/>
              <a:buAutoNum type="arabicPeriod"/>
            </a:pPr>
            <a:r>
              <a:rPr lang="en-US" sz="4000" dirty="0">
                <a:solidFill>
                  <a:srgbClr val="FFFFFF"/>
                </a:solidFill>
              </a:rPr>
              <a:t>Designed for Oneness</a:t>
            </a:r>
          </a:p>
          <a:p>
            <a:pPr marL="514350" indent="-514350">
              <a:buFont typeface="+mj-lt"/>
              <a:buAutoNum type="arabicPeriod"/>
            </a:pPr>
            <a:r>
              <a:rPr lang="en-US" sz="4000" dirty="0">
                <a:solidFill>
                  <a:srgbClr val="FFFFFF"/>
                </a:solidFill>
              </a:rPr>
              <a:t>Divorce Is a Last Resort</a:t>
            </a:r>
            <a:endParaRPr lang="en-US" sz="3600" dirty="0">
              <a:solidFill>
                <a:srgbClr val="FFFFFF"/>
              </a:solidFill>
            </a:endParaRPr>
          </a:p>
          <a:p>
            <a:pPr marL="514350" indent="-514350">
              <a:buFont typeface="+mj-lt"/>
              <a:buAutoNum type="arabicPeriod"/>
            </a:pPr>
            <a:r>
              <a:rPr lang="en-US" sz="4000" dirty="0">
                <a:solidFill>
                  <a:srgbClr val="FFFFFF"/>
                </a:solidFill>
              </a:rPr>
              <a:t>Singleness Is a Calling </a:t>
            </a:r>
          </a:p>
        </p:txBody>
      </p:sp>
    </p:spTree>
    <p:extLst>
      <p:ext uri="{BB962C8B-B14F-4D97-AF65-F5344CB8AC3E}">
        <p14:creationId xmlns:p14="http://schemas.microsoft.com/office/powerpoint/2010/main" val="107676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8C17-7ABB-0DEA-E926-4A423945B053}"/>
              </a:ext>
            </a:extLst>
          </p:cNvPr>
          <p:cNvSpPr>
            <a:spLocks noGrp="1"/>
          </p:cNvSpPr>
          <p:nvPr>
            <p:ph type="title"/>
          </p:nvPr>
        </p:nvSpPr>
        <p:spPr/>
        <p:txBody>
          <a:bodyPr/>
          <a:lstStyle/>
          <a:p>
            <a:r>
              <a:rPr lang="en-US" dirty="0"/>
              <a:t>1. Designed for Oneness</a:t>
            </a:r>
          </a:p>
        </p:txBody>
      </p:sp>
      <p:sp>
        <p:nvSpPr>
          <p:cNvPr id="3" name="Content Placeholder 2">
            <a:extLst>
              <a:ext uri="{FF2B5EF4-FFF2-40B4-BE49-F238E27FC236}">
                <a16:creationId xmlns:a16="http://schemas.microsoft.com/office/drawing/2014/main" id="{16EB0169-0D63-0E28-6E50-A8CEE8545516}"/>
              </a:ext>
            </a:extLst>
          </p:cNvPr>
          <p:cNvSpPr>
            <a:spLocks noGrp="1"/>
          </p:cNvSpPr>
          <p:nvPr>
            <p:ph idx="1"/>
          </p:nvPr>
        </p:nvSpPr>
        <p:spPr/>
        <p:txBody>
          <a:bodyPr>
            <a:normAutofit/>
          </a:bodyPr>
          <a:lstStyle/>
          <a:p>
            <a:r>
              <a:rPr lang="en-US" sz="3200" dirty="0"/>
              <a:t>Marriage was God’s idea (v.4-6, Gen 1:27)</a:t>
            </a:r>
          </a:p>
          <a:p>
            <a:endParaRPr lang="en-US" sz="3200" dirty="0"/>
          </a:p>
          <a:p>
            <a:endParaRPr lang="en-US" sz="3200" dirty="0"/>
          </a:p>
        </p:txBody>
      </p:sp>
    </p:spTree>
    <p:extLst>
      <p:ext uri="{BB962C8B-B14F-4D97-AF65-F5344CB8AC3E}">
        <p14:creationId xmlns:p14="http://schemas.microsoft.com/office/powerpoint/2010/main" val="49968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ACF2A-C89C-85B3-083E-AEA9505EC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CE27F-FDDA-7CBA-D209-874E8976C000}"/>
              </a:ext>
            </a:extLst>
          </p:cNvPr>
          <p:cNvSpPr>
            <a:spLocks noGrp="1"/>
          </p:cNvSpPr>
          <p:nvPr>
            <p:ph type="title"/>
          </p:nvPr>
        </p:nvSpPr>
        <p:spPr/>
        <p:txBody>
          <a:bodyPr/>
          <a:lstStyle/>
          <a:p>
            <a:r>
              <a:rPr lang="en-US" dirty="0"/>
              <a:t>1. Designed for Oneness</a:t>
            </a:r>
          </a:p>
        </p:txBody>
      </p:sp>
      <p:sp>
        <p:nvSpPr>
          <p:cNvPr id="3" name="Content Placeholder 2">
            <a:extLst>
              <a:ext uri="{FF2B5EF4-FFF2-40B4-BE49-F238E27FC236}">
                <a16:creationId xmlns:a16="http://schemas.microsoft.com/office/drawing/2014/main" id="{33013029-D56F-C4AE-1165-32FBD543A5A0}"/>
              </a:ext>
            </a:extLst>
          </p:cNvPr>
          <p:cNvSpPr>
            <a:spLocks noGrp="1"/>
          </p:cNvSpPr>
          <p:nvPr>
            <p:ph idx="1"/>
          </p:nvPr>
        </p:nvSpPr>
        <p:spPr/>
        <p:txBody>
          <a:bodyPr>
            <a:normAutofit/>
          </a:bodyPr>
          <a:lstStyle/>
          <a:p>
            <a:r>
              <a:rPr lang="en-US" sz="3200" dirty="0"/>
              <a:t>Marriage was God’s idea (v.4-6, Gen 1:27)</a:t>
            </a:r>
          </a:p>
          <a:p>
            <a:r>
              <a:rPr lang="en-US" sz="3200" dirty="0"/>
              <a:t>In marriage two become one (v.5, Gen 2:24), but in this fallen world, the unity is something that we must work at.</a:t>
            </a:r>
          </a:p>
          <a:p>
            <a:pPr marL="971550" lvl="1" indent="-514350">
              <a:buFont typeface="+mj-lt"/>
              <a:buAutoNum type="arabicPeriod"/>
            </a:pPr>
            <a:r>
              <a:rPr lang="en-US" sz="2800" dirty="0"/>
              <a:t>Don’t stop dating your spouse </a:t>
            </a:r>
          </a:p>
          <a:p>
            <a:pPr marL="971550" lvl="1" indent="-514350">
              <a:buFont typeface="+mj-lt"/>
              <a:buAutoNum type="arabicPeriod"/>
            </a:pPr>
            <a:r>
              <a:rPr lang="en-US" sz="2800" dirty="0"/>
              <a:t>Prioritize your marriage over other relationships (parents, children, work..</a:t>
            </a:r>
            <a:r>
              <a:rPr lang="en-US" sz="2800" dirty="0" err="1"/>
              <a:t>etc</a:t>
            </a:r>
            <a:r>
              <a:rPr lang="en-US" sz="2800" dirty="0"/>
              <a:t>.) </a:t>
            </a:r>
          </a:p>
          <a:p>
            <a:pPr marL="971550" lvl="1" indent="-514350">
              <a:buFont typeface="+mj-lt"/>
              <a:buAutoNum type="arabicPeriod"/>
            </a:pPr>
            <a:r>
              <a:rPr lang="en-US" sz="2800" dirty="0"/>
              <a:t>Remember your marriage covenant </a:t>
            </a:r>
            <a:endParaRPr lang="en-US" dirty="0"/>
          </a:p>
          <a:p>
            <a:endParaRPr lang="en-US" sz="3200" dirty="0"/>
          </a:p>
        </p:txBody>
      </p:sp>
    </p:spTree>
    <p:extLst>
      <p:ext uri="{BB962C8B-B14F-4D97-AF65-F5344CB8AC3E}">
        <p14:creationId xmlns:p14="http://schemas.microsoft.com/office/powerpoint/2010/main" val="2276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4506F-1515-B5EC-011D-24CD72AFE2EA}"/>
              </a:ext>
            </a:extLst>
          </p:cNvPr>
          <p:cNvSpPr>
            <a:spLocks noGrp="1"/>
          </p:cNvSpPr>
          <p:nvPr>
            <p:ph type="title"/>
          </p:nvPr>
        </p:nvSpPr>
        <p:spPr>
          <a:xfrm>
            <a:off x="640080" y="325369"/>
            <a:ext cx="4368602" cy="1956841"/>
          </a:xfrm>
        </p:spPr>
        <p:txBody>
          <a:bodyPr anchor="b">
            <a:normAutofit/>
          </a:bodyPr>
          <a:lstStyle/>
          <a:p>
            <a:r>
              <a:rPr lang="en-US" sz="5400" dirty="0"/>
              <a:t>The Wedding Singer, 1995</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0559C1-0588-2E7C-6707-5B610AA00B89}"/>
              </a:ext>
            </a:extLst>
          </p:cNvPr>
          <p:cNvSpPr>
            <a:spLocks noGrp="1"/>
          </p:cNvSpPr>
          <p:nvPr>
            <p:ph idx="1"/>
          </p:nvPr>
        </p:nvSpPr>
        <p:spPr>
          <a:xfrm>
            <a:off x="640080" y="2872899"/>
            <a:ext cx="4243589" cy="3320668"/>
          </a:xfrm>
        </p:spPr>
        <p:txBody>
          <a:bodyPr>
            <a:normAutofit/>
          </a:bodyPr>
          <a:lstStyle/>
          <a:p>
            <a:r>
              <a:rPr lang="en-US" dirty="0"/>
              <a:t>“I </a:t>
            </a:r>
            <a:r>
              <a:rPr lang="en-US" dirty="0" err="1"/>
              <a:t>wanna</a:t>
            </a:r>
            <a:r>
              <a:rPr lang="en-US" dirty="0"/>
              <a:t> make you smile whenever you're sad / Carry you around when your arthritis is bad / All I </a:t>
            </a:r>
            <a:r>
              <a:rPr lang="en-US" dirty="0" err="1"/>
              <a:t>wanna</a:t>
            </a:r>
            <a:r>
              <a:rPr lang="en-US" dirty="0"/>
              <a:t> do is grow old with you.”</a:t>
            </a:r>
            <a:r>
              <a:rPr lang="en-HK" dirty="0"/>
              <a:t> </a:t>
            </a:r>
            <a:endParaRPr lang="en-US" dirty="0"/>
          </a:p>
        </p:txBody>
      </p:sp>
      <p:pic>
        <p:nvPicPr>
          <p:cNvPr id="4" name="Picture 3">
            <a:extLst>
              <a:ext uri="{FF2B5EF4-FFF2-40B4-BE49-F238E27FC236}">
                <a16:creationId xmlns:a16="http://schemas.microsoft.com/office/drawing/2014/main" id="{F1CDF42D-2AFE-0BA0-DF55-8237415493A9}"/>
              </a:ext>
            </a:extLst>
          </p:cNvPr>
          <p:cNvPicPr>
            <a:picLocks noChangeAspect="1"/>
          </p:cNvPicPr>
          <p:nvPr/>
        </p:nvPicPr>
        <p:blipFill>
          <a:blip r:embed="rId2"/>
          <a:srcRect t="31358" r="-1" b="209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1008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C89DE2-30D5-8F50-91E9-4347B5B0FBC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66600-80F4-A161-5F8F-D00857B41F6B}"/>
              </a:ext>
            </a:extLst>
          </p:cNvPr>
          <p:cNvSpPr>
            <a:spLocks noGrp="1"/>
          </p:cNvSpPr>
          <p:nvPr>
            <p:ph type="title"/>
          </p:nvPr>
        </p:nvSpPr>
        <p:spPr>
          <a:xfrm>
            <a:off x="640080" y="325369"/>
            <a:ext cx="4368602" cy="1956841"/>
          </a:xfrm>
        </p:spPr>
        <p:txBody>
          <a:bodyPr anchor="b">
            <a:normAutofit/>
          </a:bodyPr>
          <a:lstStyle/>
          <a:p>
            <a:r>
              <a:rPr lang="en-US" sz="4800" dirty="0"/>
              <a:t>Anglican Marriage Vow </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295786-7E06-4D7D-6338-2E387F57AF33}"/>
              </a:ext>
            </a:extLst>
          </p:cNvPr>
          <p:cNvSpPr>
            <a:spLocks noGrp="1"/>
          </p:cNvSpPr>
          <p:nvPr>
            <p:ph idx="1"/>
          </p:nvPr>
        </p:nvSpPr>
        <p:spPr>
          <a:xfrm>
            <a:off x="640080" y="2872899"/>
            <a:ext cx="4243589" cy="3320668"/>
          </a:xfrm>
        </p:spPr>
        <p:txBody>
          <a:bodyPr>
            <a:normAutofit fontScale="92500" lnSpcReduction="10000"/>
          </a:bodyPr>
          <a:lstStyle/>
          <a:p>
            <a:r>
              <a:rPr lang="en-US" sz="3200" dirty="0"/>
              <a:t>I take you… to have and to behold from this day forward, for better, for worse, for richer for poorer, in sickness and in health, to love and to cherish, until death do us part.” </a:t>
            </a:r>
          </a:p>
        </p:txBody>
      </p:sp>
      <p:pic>
        <p:nvPicPr>
          <p:cNvPr id="8" name="Picture 7">
            <a:extLst>
              <a:ext uri="{FF2B5EF4-FFF2-40B4-BE49-F238E27FC236}">
                <a16:creationId xmlns:a16="http://schemas.microsoft.com/office/drawing/2014/main" id="{30704A28-2847-DC12-584F-4EEF7BCA6E32}"/>
              </a:ext>
            </a:extLst>
          </p:cNvPr>
          <p:cNvPicPr>
            <a:picLocks noChangeAspect="1"/>
          </p:cNvPicPr>
          <p:nvPr/>
        </p:nvPicPr>
        <p:blipFill>
          <a:blip r:embed="rId2"/>
          <a:srcRect l="21142" r="1616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7154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06CE-BDB7-019F-3141-E538A4D3F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083DA-2C02-2CEC-ACDA-BE4F173CCE8A}"/>
              </a:ext>
            </a:extLst>
          </p:cNvPr>
          <p:cNvSpPr>
            <a:spLocks noGrp="1"/>
          </p:cNvSpPr>
          <p:nvPr>
            <p:ph type="title"/>
          </p:nvPr>
        </p:nvSpPr>
        <p:spPr/>
        <p:txBody>
          <a:bodyPr/>
          <a:lstStyle/>
          <a:p>
            <a:r>
              <a:rPr lang="en-US" dirty="0"/>
              <a:t>1. Designed for Oneness</a:t>
            </a:r>
          </a:p>
        </p:txBody>
      </p:sp>
      <p:sp>
        <p:nvSpPr>
          <p:cNvPr id="3" name="Content Placeholder 2">
            <a:extLst>
              <a:ext uri="{FF2B5EF4-FFF2-40B4-BE49-F238E27FC236}">
                <a16:creationId xmlns:a16="http://schemas.microsoft.com/office/drawing/2014/main" id="{07C2B8DC-0B73-362C-BE72-B2F64FF38052}"/>
              </a:ext>
            </a:extLst>
          </p:cNvPr>
          <p:cNvSpPr>
            <a:spLocks noGrp="1"/>
          </p:cNvSpPr>
          <p:nvPr>
            <p:ph idx="1"/>
          </p:nvPr>
        </p:nvSpPr>
        <p:spPr/>
        <p:txBody>
          <a:bodyPr>
            <a:normAutofit/>
          </a:bodyPr>
          <a:lstStyle/>
          <a:p>
            <a:r>
              <a:rPr lang="en-US" sz="3200" dirty="0"/>
              <a:t>Marriage was God’s idea (v.4-6, Gen 1:27)</a:t>
            </a:r>
          </a:p>
          <a:p>
            <a:r>
              <a:rPr lang="en-US" sz="3200" dirty="0"/>
              <a:t>In marriage two become one (v.5, Gen 2:24), but in this fallen world, the unity is something that we must work at.</a:t>
            </a:r>
          </a:p>
          <a:p>
            <a:r>
              <a:rPr lang="en-US" sz="3200" dirty="0"/>
              <a:t>If you aren’t yet married – remember God’s design for marriage. Marrying a non-Christian shouldn’t be an option (1 Corinthians 7:39b).</a:t>
            </a:r>
          </a:p>
        </p:txBody>
      </p:sp>
    </p:spTree>
    <p:extLst>
      <p:ext uri="{BB962C8B-B14F-4D97-AF65-F5344CB8AC3E}">
        <p14:creationId xmlns:p14="http://schemas.microsoft.com/office/powerpoint/2010/main" val="33472090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1343</TotalTime>
  <Words>749</Words>
  <Application>Microsoft Macintosh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Marriage, Divorce and Singleness</vt:lpstr>
      <vt:lpstr>1. Designed for Oneness</vt:lpstr>
      <vt:lpstr>1. Designed for Oneness</vt:lpstr>
      <vt:lpstr>The Wedding Singer, 1995</vt:lpstr>
      <vt:lpstr>Anglican Marriage Vow </vt:lpstr>
      <vt:lpstr>1. Designed for Oneness</vt:lpstr>
      <vt:lpstr>2. Divorce Is a Last Resort </vt:lpstr>
      <vt:lpstr>2. Divorce Is a Last Resort </vt:lpstr>
      <vt:lpstr>2. Divorce Is a Last Resort </vt:lpstr>
      <vt:lpstr>2. Divorce Is a Last Resort - Application </vt:lpstr>
      <vt:lpstr>3. Singleness Is a Calling</vt:lpstr>
      <vt:lpstr>3. Singleness Is a Calling </vt:lpstr>
      <vt:lpstr>3. Singleness Is a Calling </vt:lpstr>
      <vt:lpstr>3. Singleness Is a Calling </vt:lpstr>
      <vt:lpstr>Marriage, Divorce and Singleness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Heewoo Han</dc:creator>
  <cp:lastModifiedBy>Heewoo Han</cp:lastModifiedBy>
  <cp:revision>1</cp:revision>
  <dcterms:created xsi:type="dcterms:W3CDTF">2026-05-26T04:18:52Z</dcterms:created>
  <dcterms:modified xsi:type="dcterms:W3CDTF">2026-05-30T04:11:46Z</dcterms:modified>
</cp:coreProperties>
</file>