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3" r:id="rId7"/>
    <p:sldId id="261" r:id="rId8"/>
    <p:sldId id="265" r:id="rId9"/>
    <p:sldId id="266" r:id="rId10"/>
    <p:sldId id="270" r:id="rId11"/>
    <p:sldId id="267" r:id="rId12"/>
    <p:sldId id="268" r:id="rId13"/>
    <p:sldId id="269"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83"/>
    <p:restoredTop sz="94690"/>
  </p:normalViewPr>
  <p:slideViewPr>
    <p:cSldViewPr snapToGrid="0">
      <p:cViewPr varScale="1">
        <p:scale>
          <a:sx n="65" d="100"/>
          <a:sy n="65" d="100"/>
        </p:scale>
        <p:origin x="224" y="20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ewoo Han" userId="c66310b4-e29b-4cca-902b-4b1852bcfbda" providerId="ADAL" clId="{FEDD468E-FF16-4433-BB2E-D4256C183FEC}"/>
    <pc:docChg chg="undo custSel addSld delSld modSld">
      <pc:chgData name="Heewoo Han" userId="c66310b4-e29b-4cca-902b-4b1852bcfbda" providerId="ADAL" clId="{FEDD468E-FF16-4433-BB2E-D4256C183FEC}" dt="2026-06-13T22:58:42.563" v="481" actId="1076"/>
      <pc:docMkLst>
        <pc:docMk/>
      </pc:docMkLst>
      <pc:sldChg chg="del">
        <pc:chgData name="Heewoo Han" userId="c66310b4-e29b-4cca-902b-4b1852bcfbda" providerId="ADAL" clId="{FEDD468E-FF16-4433-BB2E-D4256C183FEC}" dt="2026-06-13T22:23:36.499" v="0" actId="2696"/>
        <pc:sldMkLst>
          <pc:docMk/>
          <pc:sldMk cId="532102751" sldId="262"/>
        </pc:sldMkLst>
      </pc:sldChg>
      <pc:sldChg chg="addSp modSp mod">
        <pc:chgData name="Heewoo Han" userId="c66310b4-e29b-4cca-902b-4b1852bcfbda" providerId="ADAL" clId="{FEDD468E-FF16-4433-BB2E-D4256C183FEC}" dt="2026-06-13T22:27:19.939" v="9" actId="1076"/>
        <pc:sldMkLst>
          <pc:docMk/>
          <pc:sldMk cId="1370865833" sldId="263"/>
        </pc:sldMkLst>
        <pc:spChg chg="mod">
          <ac:chgData name="Heewoo Han" userId="c66310b4-e29b-4cca-902b-4b1852bcfbda" providerId="ADAL" clId="{FEDD468E-FF16-4433-BB2E-D4256C183FEC}" dt="2026-06-13T22:27:10.276" v="7" actId="14100"/>
          <ac:spMkLst>
            <pc:docMk/>
            <pc:sldMk cId="1370865833" sldId="263"/>
            <ac:spMk id="3" creationId="{4210EA70-5937-D534-2DB1-1495DE6CDDDD}"/>
          </ac:spMkLst>
        </pc:spChg>
        <pc:picChg chg="add mod">
          <ac:chgData name="Heewoo Han" userId="c66310b4-e29b-4cca-902b-4b1852bcfbda" providerId="ADAL" clId="{FEDD468E-FF16-4433-BB2E-D4256C183FEC}" dt="2026-06-13T22:27:19.939" v="9" actId="1076"/>
          <ac:picMkLst>
            <pc:docMk/>
            <pc:sldMk cId="1370865833" sldId="263"/>
            <ac:picMk id="6" creationId="{D7F04F8E-5997-0334-16ED-F1581D32D22F}"/>
          </ac:picMkLst>
        </pc:picChg>
      </pc:sldChg>
      <pc:sldChg chg="modSp add mod">
        <pc:chgData name="Heewoo Han" userId="c66310b4-e29b-4cca-902b-4b1852bcfbda" providerId="ADAL" clId="{FEDD468E-FF16-4433-BB2E-D4256C183FEC}" dt="2026-06-13T22:44:43.806" v="330" actId="20577"/>
        <pc:sldMkLst>
          <pc:docMk/>
          <pc:sldMk cId="3299030329" sldId="270"/>
        </pc:sldMkLst>
        <pc:spChg chg="mod">
          <ac:chgData name="Heewoo Han" userId="c66310b4-e29b-4cca-902b-4b1852bcfbda" providerId="ADAL" clId="{FEDD468E-FF16-4433-BB2E-D4256C183FEC}" dt="2026-06-13T22:44:43.806" v="330" actId="20577"/>
          <ac:spMkLst>
            <pc:docMk/>
            <pc:sldMk cId="3299030329" sldId="270"/>
            <ac:spMk id="3" creationId="{F7A22083-7DF7-4CC7-B2D2-150E38109604}"/>
          </ac:spMkLst>
        </pc:spChg>
      </pc:sldChg>
      <pc:sldChg chg="addSp modSp add mod setBg">
        <pc:chgData name="Heewoo Han" userId="c66310b4-e29b-4cca-902b-4b1852bcfbda" providerId="ADAL" clId="{FEDD468E-FF16-4433-BB2E-D4256C183FEC}" dt="2026-06-13T22:58:42.563" v="481" actId="1076"/>
        <pc:sldMkLst>
          <pc:docMk/>
          <pc:sldMk cId="963808746" sldId="271"/>
        </pc:sldMkLst>
        <pc:spChg chg="mod">
          <ac:chgData name="Heewoo Han" userId="c66310b4-e29b-4cca-902b-4b1852bcfbda" providerId="ADAL" clId="{FEDD468E-FF16-4433-BB2E-D4256C183FEC}" dt="2026-06-13T22:58:07.249" v="468" actId="26606"/>
          <ac:spMkLst>
            <pc:docMk/>
            <pc:sldMk cId="963808746" sldId="271"/>
            <ac:spMk id="2" creationId="{70A4D720-3A02-1910-79DD-60989EFAC6D7}"/>
          </ac:spMkLst>
        </pc:spChg>
        <pc:spChg chg="mod ord">
          <ac:chgData name="Heewoo Han" userId="c66310b4-e29b-4cca-902b-4b1852bcfbda" providerId="ADAL" clId="{FEDD468E-FF16-4433-BB2E-D4256C183FEC}" dt="2026-06-13T22:58:42.563" v="481" actId="1076"/>
          <ac:spMkLst>
            <pc:docMk/>
            <pc:sldMk cId="963808746" sldId="271"/>
            <ac:spMk id="3" creationId="{40576F32-722E-9AFD-2961-06BAF9953A3D}"/>
          </ac:spMkLst>
        </pc:spChg>
        <pc:spChg chg="add">
          <ac:chgData name="Heewoo Han" userId="c66310b4-e29b-4cca-902b-4b1852bcfbda" providerId="ADAL" clId="{FEDD468E-FF16-4433-BB2E-D4256C183FEC}" dt="2026-06-13T22:58:07.249" v="468" actId="26606"/>
          <ac:spMkLst>
            <pc:docMk/>
            <pc:sldMk cId="963808746" sldId="271"/>
            <ac:spMk id="9" creationId="{B210AC1D-4063-4C6E-9528-FA9C4C0C18E6}"/>
          </ac:spMkLst>
        </pc:spChg>
        <pc:spChg chg="add">
          <ac:chgData name="Heewoo Han" userId="c66310b4-e29b-4cca-902b-4b1852bcfbda" providerId="ADAL" clId="{FEDD468E-FF16-4433-BB2E-D4256C183FEC}" dt="2026-06-13T22:58:07.249" v="468" actId="26606"/>
          <ac:spMkLst>
            <pc:docMk/>
            <pc:sldMk cId="963808746" sldId="271"/>
            <ac:spMk id="11" creationId="{02F8C595-E68C-4306-AED8-DC7826A0A506}"/>
          </ac:spMkLst>
        </pc:spChg>
        <pc:picChg chg="add mod">
          <ac:chgData name="Heewoo Han" userId="c66310b4-e29b-4cca-902b-4b1852bcfbda" providerId="ADAL" clId="{FEDD468E-FF16-4433-BB2E-D4256C183FEC}" dt="2026-06-13T22:58:07.249" v="468" actId="26606"/>
          <ac:picMkLst>
            <pc:docMk/>
            <pc:sldMk cId="963808746" sldId="271"/>
            <ac:picMk id="4" creationId="{9D33686F-F4CB-2187-8666-55738E74912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7791CA3-7DAF-CB43-929F-11DD72977F43}" type="datetimeFigureOut">
              <a:rPr lang="en-US" smtClean="0"/>
              <a:t>6/14/26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F6721-C6ED-0F40-8261-9232CA5F9DEA}" type="slidenum">
              <a:rPr lang="en-US" smtClean="0"/>
              <a:t>‹#›</a:t>
            </a:fld>
            <a:endParaRPr lang="en-US"/>
          </a:p>
        </p:txBody>
      </p:sp>
    </p:spTree>
    <p:extLst>
      <p:ext uri="{BB962C8B-B14F-4D97-AF65-F5344CB8AC3E}">
        <p14:creationId xmlns:p14="http://schemas.microsoft.com/office/powerpoint/2010/main" val="96143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791CA3-7DAF-CB43-929F-11DD72977F43}" type="datetimeFigureOut">
              <a:rPr lang="en-US" smtClean="0"/>
              <a:t>6/14/26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F6721-C6ED-0F40-8261-9232CA5F9DEA}" type="slidenum">
              <a:rPr lang="en-US" smtClean="0"/>
              <a:t>‹#›</a:t>
            </a:fld>
            <a:endParaRPr lang="en-US"/>
          </a:p>
        </p:txBody>
      </p:sp>
    </p:spTree>
    <p:extLst>
      <p:ext uri="{BB962C8B-B14F-4D97-AF65-F5344CB8AC3E}">
        <p14:creationId xmlns:p14="http://schemas.microsoft.com/office/powerpoint/2010/main" val="107261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791CA3-7DAF-CB43-929F-11DD72977F43}" type="datetimeFigureOut">
              <a:rPr lang="en-US" smtClean="0"/>
              <a:t>6/14/26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F6721-C6ED-0F40-8261-9232CA5F9DEA}" type="slidenum">
              <a:rPr lang="en-US" smtClean="0"/>
              <a:t>‹#›</a:t>
            </a:fld>
            <a:endParaRPr lang="en-US"/>
          </a:p>
        </p:txBody>
      </p:sp>
    </p:spTree>
    <p:extLst>
      <p:ext uri="{BB962C8B-B14F-4D97-AF65-F5344CB8AC3E}">
        <p14:creationId xmlns:p14="http://schemas.microsoft.com/office/powerpoint/2010/main" val="73784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791CA3-7DAF-CB43-929F-11DD72977F43}" type="datetimeFigureOut">
              <a:rPr lang="en-US" smtClean="0"/>
              <a:t>6/14/26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F6721-C6ED-0F40-8261-9232CA5F9DEA}" type="slidenum">
              <a:rPr lang="en-US" smtClean="0"/>
              <a:t>‹#›</a:t>
            </a:fld>
            <a:endParaRPr lang="en-US"/>
          </a:p>
        </p:txBody>
      </p:sp>
    </p:spTree>
    <p:extLst>
      <p:ext uri="{BB962C8B-B14F-4D97-AF65-F5344CB8AC3E}">
        <p14:creationId xmlns:p14="http://schemas.microsoft.com/office/powerpoint/2010/main" val="10191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7791CA3-7DAF-CB43-929F-11DD72977F43}" type="datetimeFigureOut">
              <a:rPr lang="en-US" smtClean="0"/>
              <a:t>6/14/26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F6721-C6ED-0F40-8261-9232CA5F9DEA}" type="slidenum">
              <a:rPr lang="en-US" smtClean="0"/>
              <a:t>‹#›</a:t>
            </a:fld>
            <a:endParaRPr lang="en-US"/>
          </a:p>
        </p:txBody>
      </p:sp>
    </p:spTree>
    <p:extLst>
      <p:ext uri="{BB962C8B-B14F-4D97-AF65-F5344CB8AC3E}">
        <p14:creationId xmlns:p14="http://schemas.microsoft.com/office/powerpoint/2010/main" val="97011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7791CA3-7DAF-CB43-929F-11DD72977F43}" type="datetimeFigureOut">
              <a:rPr lang="en-US" smtClean="0"/>
              <a:t>6/14/26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F6721-C6ED-0F40-8261-9232CA5F9DEA}" type="slidenum">
              <a:rPr lang="en-US" smtClean="0"/>
              <a:t>‹#›</a:t>
            </a:fld>
            <a:endParaRPr lang="en-US"/>
          </a:p>
        </p:txBody>
      </p:sp>
    </p:spTree>
    <p:extLst>
      <p:ext uri="{BB962C8B-B14F-4D97-AF65-F5344CB8AC3E}">
        <p14:creationId xmlns:p14="http://schemas.microsoft.com/office/powerpoint/2010/main" val="101632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7791CA3-7DAF-CB43-929F-11DD72977F43}" type="datetimeFigureOut">
              <a:rPr lang="en-US" smtClean="0"/>
              <a:t>6/14/26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1F6721-C6ED-0F40-8261-9232CA5F9DEA}" type="slidenum">
              <a:rPr lang="en-US" smtClean="0"/>
              <a:t>‹#›</a:t>
            </a:fld>
            <a:endParaRPr lang="en-US"/>
          </a:p>
        </p:txBody>
      </p:sp>
    </p:spTree>
    <p:extLst>
      <p:ext uri="{BB962C8B-B14F-4D97-AF65-F5344CB8AC3E}">
        <p14:creationId xmlns:p14="http://schemas.microsoft.com/office/powerpoint/2010/main" val="160049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7791CA3-7DAF-CB43-929F-11DD72977F43}" type="datetimeFigureOut">
              <a:rPr lang="en-US" smtClean="0"/>
              <a:t>6/14/26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1F6721-C6ED-0F40-8261-9232CA5F9DEA}" type="slidenum">
              <a:rPr lang="en-US" smtClean="0"/>
              <a:t>‹#›</a:t>
            </a:fld>
            <a:endParaRPr lang="en-US"/>
          </a:p>
        </p:txBody>
      </p:sp>
    </p:spTree>
    <p:extLst>
      <p:ext uri="{BB962C8B-B14F-4D97-AF65-F5344CB8AC3E}">
        <p14:creationId xmlns:p14="http://schemas.microsoft.com/office/powerpoint/2010/main" val="283793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91CA3-7DAF-CB43-929F-11DD72977F43}" type="datetimeFigureOut">
              <a:rPr lang="en-US" smtClean="0"/>
              <a:t>6/14/26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1F6721-C6ED-0F40-8261-9232CA5F9DEA}" type="slidenum">
              <a:rPr lang="en-US" smtClean="0"/>
              <a:t>‹#›</a:t>
            </a:fld>
            <a:endParaRPr lang="en-US"/>
          </a:p>
        </p:txBody>
      </p:sp>
    </p:spTree>
    <p:extLst>
      <p:ext uri="{BB962C8B-B14F-4D97-AF65-F5344CB8AC3E}">
        <p14:creationId xmlns:p14="http://schemas.microsoft.com/office/powerpoint/2010/main" val="317230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7791CA3-7DAF-CB43-929F-11DD72977F43}" type="datetimeFigureOut">
              <a:rPr lang="en-US" smtClean="0"/>
              <a:t>6/14/26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F6721-C6ED-0F40-8261-9232CA5F9DEA}" type="slidenum">
              <a:rPr lang="en-US" smtClean="0"/>
              <a:t>‹#›</a:t>
            </a:fld>
            <a:endParaRPr lang="en-US"/>
          </a:p>
        </p:txBody>
      </p:sp>
    </p:spTree>
    <p:extLst>
      <p:ext uri="{BB962C8B-B14F-4D97-AF65-F5344CB8AC3E}">
        <p14:creationId xmlns:p14="http://schemas.microsoft.com/office/powerpoint/2010/main" val="418456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7791CA3-7DAF-CB43-929F-11DD72977F43}" type="datetimeFigureOut">
              <a:rPr lang="en-US" smtClean="0"/>
              <a:t>6/14/26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F6721-C6ED-0F40-8261-9232CA5F9DEA}" type="slidenum">
              <a:rPr lang="en-US" smtClean="0"/>
              <a:t>‹#›</a:t>
            </a:fld>
            <a:endParaRPr lang="en-US"/>
          </a:p>
        </p:txBody>
      </p:sp>
    </p:spTree>
    <p:extLst>
      <p:ext uri="{BB962C8B-B14F-4D97-AF65-F5344CB8AC3E}">
        <p14:creationId xmlns:p14="http://schemas.microsoft.com/office/powerpoint/2010/main" val="279606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07791CA3-7DAF-CB43-929F-11DD72977F43}" type="datetimeFigureOut">
              <a:rPr lang="en-US" smtClean="0"/>
              <a:t>6/14/26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3E1F6721-C6ED-0F40-8261-9232CA5F9DEA}" type="slidenum">
              <a:rPr lang="en-US" smtClean="0"/>
              <a:t>‹#›</a:t>
            </a:fld>
            <a:endParaRPr lang="en-US"/>
          </a:p>
        </p:txBody>
      </p:sp>
    </p:spTree>
    <p:extLst>
      <p:ext uri="{BB962C8B-B14F-4D97-AF65-F5344CB8AC3E}">
        <p14:creationId xmlns:p14="http://schemas.microsoft.com/office/powerpoint/2010/main" val="7079861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biblegateway.com/passage/?search=Matthew%2019&amp;version=NIV#fen-NIV-23792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1CC1-ADBA-95B7-2B06-2CBCC006B80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C2053B-2B3E-54A6-102E-0238C12D196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832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655E8-4932-3D31-A0B5-414CEFA15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6AE6B-478E-881D-86C4-EDF6F2BFB315}"/>
              </a:ext>
            </a:extLst>
          </p:cNvPr>
          <p:cNvSpPr>
            <a:spLocks noGrp="1"/>
          </p:cNvSpPr>
          <p:nvPr>
            <p:ph type="title"/>
          </p:nvPr>
        </p:nvSpPr>
        <p:spPr/>
        <p:txBody>
          <a:bodyPr/>
          <a:lstStyle/>
          <a:p>
            <a:r>
              <a:rPr lang="en-US" dirty="0"/>
              <a:t>2. Idols Keep Us Out </a:t>
            </a:r>
          </a:p>
        </p:txBody>
      </p:sp>
      <p:sp>
        <p:nvSpPr>
          <p:cNvPr id="3" name="Content Placeholder 2">
            <a:extLst>
              <a:ext uri="{FF2B5EF4-FFF2-40B4-BE49-F238E27FC236}">
                <a16:creationId xmlns:a16="http://schemas.microsoft.com/office/drawing/2014/main" id="{F7A22083-7DF7-4CC7-B2D2-150E38109604}"/>
              </a:ext>
            </a:extLst>
          </p:cNvPr>
          <p:cNvSpPr>
            <a:spLocks noGrp="1"/>
          </p:cNvSpPr>
          <p:nvPr>
            <p:ph idx="1"/>
          </p:nvPr>
        </p:nvSpPr>
        <p:spPr/>
        <p:txBody>
          <a:bodyPr>
            <a:normAutofit/>
          </a:bodyPr>
          <a:lstStyle/>
          <a:p>
            <a:r>
              <a:rPr lang="en-US" sz="3600" dirty="0"/>
              <a:t>What do I love, trust, or fear more than Jesus?</a:t>
            </a:r>
          </a:p>
          <a:p>
            <a:r>
              <a:rPr lang="en-US" sz="3600" dirty="0"/>
              <a:t>Take actions to leave your idols and turn to Christ!</a:t>
            </a:r>
            <a:endParaRPr lang="en-US" sz="4800" dirty="0"/>
          </a:p>
        </p:txBody>
      </p:sp>
    </p:spTree>
    <p:extLst>
      <p:ext uri="{BB962C8B-B14F-4D97-AF65-F5344CB8AC3E}">
        <p14:creationId xmlns:p14="http://schemas.microsoft.com/office/powerpoint/2010/main" val="329903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5111E9-BFFF-EE6E-C129-8DCF13AF6A8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Recruiting Fishers of Men| National Catholic Register">
            <a:extLst>
              <a:ext uri="{FF2B5EF4-FFF2-40B4-BE49-F238E27FC236}">
                <a16:creationId xmlns:a16="http://schemas.microsoft.com/office/drawing/2014/main" id="{FAF6E8B2-9AAC-7D07-58CC-526BCB855074}"/>
              </a:ext>
            </a:extLst>
          </p:cNvPr>
          <p:cNvPicPr>
            <a:picLocks noGrp="1" noChangeAspect="1"/>
          </p:cNvPicPr>
          <p:nvPr>
            <p:ph idx="1"/>
          </p:nvPr>
        </p:nvPicPr>
        <p:blipFill>
          <a:blip r:embed="rId2"/>
          <a:srcRect r="5882"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EB8A6F-34FA-2D51-7683-412C65BD1AE6}"/>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5200">
                <a:solidFill>
                  <a:schemeClr val="bg1"/>
                </a:solidFill>
              </a:rPr>
              <a:t>3. Our Great Reward </a:t>
            </a:r>
          </a:p>
        </p:txBody>
      </p:sp>
    </p:spTree>
    <p:extLst>
      <p:ext uri="{BB962C8B-B14F-4D97-AF65-F5344CB8AC3E}">
        <p14:creationId xmlns:p14="http://schemas.microsoft.com/office/powerpoint/2010/main" val="69160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E66D1C-CD5F-CB60-2D23-C58EA83E00A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FB6B4-AEDC-AA05-2CE8-23CDD5E48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Recruiting Fishers of Men| National Catholic Register">
            <a:extLst>
              <a:ext uri="{FF2B5EF4-FFF2-40B4-BE49-F238E27FC236}">
                <a16:creationId xmlns:a16="http://schemas.microsoft.com/office/drawing/2014/main" id="{C5FD403E-826B-9A20-3D08-90D845570BAA}"/>
              </a:ext>
            </a:extLst>
          </p:cNvPr>
          <p:cNvPicPr>
            <a:picLocks noGrp="1" noChangeAspect="1"/>
          </p:cNvPicPr>
          <p:nvPr>
            <p:ph idx="1"/>
          </p:nvPr>
        </p:nvPicPr>
        <p:blipFill>
          <a:blip r:embed="rId2"/>
          <a:srcRect r="5882"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C12010A0-6CB4-7B67-B874-20A0B0A8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E44894-B049-4198-7FF4-FCFE0125B46C}"/>
              </a:ext>
            </a:extLst>
          </p:cNvPr>
          <p:cNvSpPr>
            <a:spLocks noGrp="1"/>
          </p:cNvSpPr>
          <p:nvPr>
            <p:ph type="title"/>
          </p:nvPr>
        </p:nvSpPr>
        <p:spPr>
          <a:xfrm>
            <a:off x="8279958" y="1041952"/>
            <a:ext cx="3445765" cy="4774095"/>
          </a:xfrm>
          <a:noFill/>
        </p:spPr>
        <p:txBody>
          <a:bodyPr vert="horz" lIns="91440" tIns="45720" rIns="91440" bIns="45720" rtlCol="0" anchor="b">
            <a:normAutofit fontScale="90000"/>
          </a:bodyPr>
          <a:lstStyle/>
          <a:p>
            <a:r>
              <a:rPr lang="en-HK" sz="4000" b="1" baseline="30000" dirty="0">
                <a:solidFill>
                  <a:schemeClr val="bg1"/>
                </a:solidFill>
                <a:latin typeface="Aptos" panose="020B0004020202020204" pitchFamily="34" charset="0"/>
              </a:rPr>
              <a:t>8 </a:t>
            </a:r>
            <a:r>
              <a:rPr lang="en-HK" sz="4000" dirty="0">
                <a:solidFill>
                  <a:schemeClr val="bg1"/>
                </a:solidFill>
                <a:latin typeface="Aptos" panose="020B0004020202020204" pitchFamily="34" charset="0"/>
              </a:rPr>
              <a:t>When Simon Peter saw this, he fell at Jesus’ knees and said, “Go away from me, Lord; I am a sinful man!”</a:t>
            </a:r>
            <a:br>
              <a:rPr lang="en-HK" dirty="0">
                <a:solidFill>
                  <a:schemeClr val="bg1"/>
                </a:solidFill>
                <a:latin typeface="Aptos" panose="020B0004020202020204" pitchFamily="34" charset="0"/>
              </a:rPr>
            </a:br>
            <a:r>
              <a:rPr lang="en-HK" sz="3600" dirty="0">
                <a:solidFill>
                  <a:schemeClr val="bg1"/>
                </a:solidFill>
                <a:latin typeface="Aptos" panose="020B0004020202020204" pitchFamily="34" charset="0"/>
              </a:rPr>
              <a:t>- Luke 5:8</a:t>
            </a:r>
            <a:endParaRPr lang="en-US" sz="5200" dirty="0">
              <a:solidFill>
                <a:schemeClr val="bg1"/>
              </a:solidFill>
              <a:latin typeface="Aptos" panose="020B0004020202020204" pitchFamily="34" charset="0"/>
            </a:endParaRPr>
          </a:p>
        </p:txBody>
      </p:sp>
    </p:spTree>
    <p:extLst>
      <p:ext uri="{BB962C8B-B14F-4D97-AF65-F5344CB8AC3E}">
        <p14:creationId xmlns:p14="http://schemas.microsoft.com/office/powerpoint/2010/main" val="45851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F8A6-48CC-1980-064A-934132B48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4D720-3A02-1910-79DD-60989EFAC6D7}"/>
              </a:ext>
            </a:extLst>
          </p:cNvPr>
          <p:cNvSpPr>
            <a:spLocks noGrp="1"/>
          </p:cNvSpPr>
          <p:nvPr>
            <p:ph type="title"/>
          </p:nvPr>
        </p:nvSpPr>
        <p:spPr/>
        <p:txBody>
          <a:bodyPr/>
          <a:lstStyle/>
          <a:p>
            <a:r>
              <a:rPr lang="en-US" dirty="0"/>
              <a:t>3. Our Great Reward</a:t>
            </a:r>
          </a:p>
        </p:txBody>
      </p:sp>
      <p:sp>
        <p:nvSpPr>
          <p:cNvPr id="3" name="Content Placeholder 2">
            <a:extLst>
              <a:ext uri="{FF2B5EF4-FFF2-40B4-BE49-F238E27FC236}">
                <a16:creationId xmlns:a16="http://schemas.microsoft.com/office/drawing/2014/main" id="{40576F32-722E-9AFD-2961-06BAF9953A3D}"/>
              </a:ext>
            </a:extLst>
          </p:cNvPr>
          <p:cNvSpPr>
            <a:spLocks noGrp="1"/>
          </p:cNvSpPr>
          <p:nvPr>
            <p:ph idx="1"/>
          </p:nvPr>
        </p:nvSpPr>
        <p:spPr/>
        <p:txBody>
          <a:bodyPr>
            <a:normAutofit/>
          </a:bodyPr>
          <a:lstStyle/>
          <a:p>
            <a:r>
              <a:rPr lang="en-HK" sz="3600" b="1" baseline="30000" dirty="0"/>
              <a:t>29 </a:t>
            </a:r>
            <a:r>
              <a:rPr lang="en-HK" sz="3600" dirty="0"/>
              <a:t>And everyone who has left houses or brothers or sisters or father or mother or wife</a:t>
            </a:r>
            <a:r>
              <a:rPr lang="en-HK" sz="3600" baseline="30000" dirty="0"/>
              <a:t>[</a:t>
            </a:r>
            <a:r>
              <a:rPr lang="en-HK" sz="3600" baseline="30000" dirty="0">
                <a:hlinkClick r:id="rId2" tooltip="See footnote e"/>
              </a:rPr>
              <a:t>e</a:t>
            </a:r>
            <a:r>
              <a:rPr lang="en-HK" sz="3600" baseline="30000" dirty="0"/>
              <a:t>]</a:t>
            </a:r>
            <a:r>
              <a:rPr lang="en-HK" sz="3600" dirty="0"/>
              <a:t> or children or fields for my </a:t>
            </a:r>
            <a:r>
              <a:rPr lang="en-HK" sz="3600" dirty="0">
                <a:solidFill>
                  <a:srgbClr val="FFC000"/>
                </a:solidFill>
              </a:rPr>
              <a:t>sake will receive a hundred times </a:t>
            </a:r>
            <a:r>
              <a:rPr lang="en-HK" sz="3600" dirty="0"/>
              <a:t>as much and will </a:t>
            </a:r>
            <a:r>
              <a:rPr lang="en-HK" sz="3600" dirty="0">
                <a:solidFill>
                  <a:srgbClr val="FFC000"/>
                </a:solidFill>
              </a:rPr>
              <a:t>inherit eternal life</a:t>
            </a:r>
            <a:r>
              <a:rPr lang="en-HK" sz="3600" dirty="0"/>
              <a:t>. </a:t>
            </a:r>
            <a:r>
              <a:rPr lang="en-HK" sz="3600" b="1" baseline="30000" dirty="0"/>
              <a:t>30 </a:t>
            </a:r>
            <a:r>
              <a:rPr lang="en-HK" sz="3600" dirty="0"/>
              <a:t>But many who are first will be last, and many who are last will be first.</a:t>
            </a:r>
          </a:p>
        </p:txBody>
      </p:sp>
    </p:spTree>
    <p:extLst>
      <p:ext uri="{BB962C8B-B14F-4D97-AF65-F5344CB8AC3E}">
        <p14:creationId xmlns:p14="http://schemas.microsoft.com/office/powerpoint/2010/main" val="66737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51F8A6-48CC-1980-064A-934132B481E6}"/>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4D720-3A02-1910-79DD-60989EFAC6D7}"/>
              </a:ext>
            </a:extLst>
          </p:cNvPr>
          <p:cNvSpPr>
            <a:spLocks noGrp="1"/>
          </p:cNvSpPr>
          <p:nvPr>
            <p:ph type="title"/>
          </p:nvPr>
        </p:nvSpPr>
        <p:spPr>
          <a:xfrm>
            <a:off x="6803409" y="762001"/>
            <a:ext cx="4156512" cy="1708244"/>
          </a:xfrm>
        </p:spPr>
        <p:txBody>
          <a:bodyPr anchor="ctr">
            <a:normAutofit/>
          </a:bodyPr>
          <a:lstStyle/>
          <a:p>
            <a:r>
              <a:rPr lang="en-US" sz="4000"/>
              <a:t>3. Our Great Reward</a:t>
            </a:r>
          </a:p>
        </p:txBody>
      </p:sp>
      <p:pic>
        <p:nvPicPr>
          <p:cNvPr id="4" name="Picture 3">
            <a:extLst>
              <a:ext uri="{FF2B5EF4-FFF2-40B4-BE49-F238E27FC236}">
                <a16:creationId xmlns:a16="http://schemas.microsoft.com/office/drawing/2014/main" id="{9D33686F-F4CB-2187-8666-55738E749126}"/>
              </a:ext>
            </a:extLst>
          </p:cNvPr>
          <p:cNvPicPr>
            <a:picLocks noChangeAspect="1"/>
          </p:cNvPicPr>
          <p:nvPr/>
        </p:nvPicPr>
        <p:blipFill>
          <a:blip r:embed="rId2"/>
          <a:srcRect l="5938" r="5173"/>
          <a:stretch>
            <a:fillRect/>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40576F32-722E-9AFD-2961-06BAF9953A3D}"/>
              </a:ext>
            </a:extLst>
          </p:cNvPr>
          <p:cNvSpPr>
            <a:spLocks noGrp="1"/>
          </p:cNvSpPr>
          <p:nvPr>
            <p:ph idx="1"/>
          </p:nvPr>
        </p:nvSpPr>
        <p:spPr>
          <a:xfrm>
            <a:off x="6803409" y="2089245"/>
            <a:ext cx="4156512" cy="3769835"/>
          </a:xfrm>
        </p:spPr>
        <p:txBody>
          <a:bodyPr anchor="ctr">
            <a:normAutofit/>
          </a:bodyPr>
          <a:lstStyle/>
          <a:p>
            <a:r>
              <a:rPr lang="en-HK" sz="3100" dirty="0"/>
              <a:t> </a:t>
            </a:r>
            <a:r>
              <a:rPr lang="en-US" sz="3100" dirty="0"/>
              <a:t>This is eternal life: that they may know you, the only God, and Jesus Christ whom you have sent (John 17:3). </a:t>
            </a:r>
            <a:endParaRPr lang="en-HK" sz="3100" dirty="0"/>
          </a:p>
        </p:txBody>
      </p:sp>
    </p:spTree>
    <p:extLst>
      <p:ext uri="{BB962C8B-B14F-4D97-AF65-F5344CB8AC3E}">
        <p14:creationId xmlns:p14="http://schemas.microsoft.com/office/powerpoint/2010/main" val="96380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429E1EC7-3DE6-9AFE-9DDD-62D05C39032F}"/>
              </a:ext>
            </a:extLst>
          </p:cNvPr>
          <p:cNvPicPr>
            <a:picLocks noGrp="1" noChangeAspect="1"/>
          </p:cNvPicPr>
          <p:nvPr>
            <p:ph idx="1"/>
          </p:nvPr>
        </p:nvPicPr>
        <p:blipFill>
          <a:blip r:embed="rId2"/>
          <a:srcRect t="24808" r="-1" b="33433"/>
          <a:stretch>
            <a:fillRect/>
          </a:stretch>
        </p:blipFill>
        <p:spPr>
          <a:xfrm>
            <a:off x="20" y="1282"/>
            <a:ext cx="12191980" cy="6856718"/>
          </a:xfrm>
          <a:prstGeom prst="rect">
            <a:avLst/>
          </a:prstGeom>
        </p:spPr>
      </p:pic>
    </p:spTree>
    <p:extLst>
      <p:ext uri="{BB962C8B-B14F-4D97-AF65-F5344CB8AC3E}">
        <p14:creationId xmlns:p14="http://schemas.microsoft.com/office/powerpoint/2010/main" val="279129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6AE9F-4E9A-B0DD-2C83-38E60E3F952E}"/>
              </a:ext>
            </a:extLst>
          </p:cNvPr>
          <p:cNvSpPr>
            <a:spLocks noGrp="1"/>
          </p:cNvSpPr>
          <p:nvPr>
            <p:ph type="title"/>
          </p:nvPr>
        </p:nvSpPr>
        <p:spPr/>
        <p:txBody>
          <a:bodyPr/>
          <a:lstStyle/>
          <a:p>
            <a:r>
              <a:rPr lang="en-US" dirty="0"/>
              <a:t>Matthew 19:13-30, Eternal Life </a:t>
            </a:r>
          </a:p>
        </p:txBody>
      </p:sp>
      <p:sp>
        <p:nvSpPr>
          <p:cNvPr id="3" name="Content Placeholder 2">
            <a:extLst>
              <a:ext uri="{FF2B5EF4-FFF2-40B4-BE49-F238E27FC236}">
                <a16:creationId xmlns:a16="http://schemas.microsoft.com/office/drawing/2014/main" id="{7A60D39C-BA90-00EB-FFB8-D13F12292002}"/>
              </a:ext>
            </a:extLst>
          </p:cNvPr>
          <p:cNvSpPr>
            <a:spLocks noGrp="1"/>
          </p:cNvSpPr>
          <p:nvPr>
            <p:ph idx="1"/>
          </p:nvPr>
        </p:nvSpPr>
        <p:spPr/>
        <p:txBody>
          <a:bodyPr>
            <a:normAutofit/>
          </a:bodyPr>
          <a:lstStyle/>
          <a:p>
            <a:pPr marL="514350" indent="-514350">
              <a:buFont typeface="+mj-lt"/>
              <a:buAutoNum type="arabicPeriod"/>
            </a:pPr>
            <a:r>
              <a:rPr lang="en-US" sz="4000" dirty="0"/>
              <a:t>Jesus Makes a Way</a:t>
            </a:r>
          </a:p>
          <a:p>
            <a:pPr marL="514350" indent="-514350">
              <a:buFont typeface="+mj-lt"/>
              <a:buAutoNum type="arabicPeriod"/>
            </a:pPr>
            <a:r>
              <a:rPr lang="en-US" sz="4000" dirty="0"/>
              <a:t>Idols Keep Us Out</a:t>
            </a:r>
          </a:p>
          <a:p>
            <a:pPr marL="514350" indent="-514350">
              <a:buFont typeface="+mj-lt"/>
              <a:buAutoNum type="arabicPeriod"/>
            </a:pPr>
            <a:r>
              <a:rPr lang="en-US" sz="4000" dirty="0"/>
              <a:t>Our Great Reward </a:t>
            </a:r>
          </a:p>
        </p:txBody>
      </p:sp>
    </p:spTree>
    <p:extLst>
      <p:ext uri="{BB962C8B-B14F-4D97-AF65-F5344CB8AC3E}">
        <p14:creationId xmlns:p14="http://schemas.microsoft.com/office/powerpoint/2010/main" val="215380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8A7D-6576-D5F9-1BA3-2BC3CF288C51}"/>
              </a:ext>
            </a:extLst>
          </p:cNvPr>
          <p:cNvSpPr>
            <a:spLocks noGrp="1"/>
          </p:cNvSpPr>
          <p:nvPr>
            <p:ph type="title"/>
          </p:nvPr>
        </p:nvSpPr>
        <p:spPr/>
        <p:txBody>
          <a:bodyPr/>
          <a:lstStyle/>
          <a:p>
            <a:r>
              <a:rPr lang="en-US" dirty="0"/>
              <a:t>1. Jesus Makes a Way</a:t>
            </a:r>
          </a:p>
        </p:txBody>
      </p:sp>
      <p:sp>
        <p:nvSpPr>
          <p:cNvPr id="3" name="Content Placeholder 2">
            <a:extLst>
              <a:ext uri="{FF2B5EF4-FFF2-40B4-BE49-F238E27FC236}">
                <a16:creationId xmlns:a16="http://schemas.microsoft.com/office/drawing/2014/main" id="{A34B8AD3-F6DB-29B7-7F97-FBD7D5FAF080}"/>
              </a:ext>
            </a:extLst>
          </p:cNvPr>
          <p:cNvSpPr>
            <a:spLocks noGrp="1"/>
          </p:cNvSpPr>
          <p:nvPr>
            <p:ph idx="1"/>
          </p:nvPr>
        </p:nvSpPr>
        <p:spPr/>
        <p:txBody>
          <a:bodyPr>
            <a:normAutofit/>
          </a:bodyPr>
          <a:lstStyle/>
          <a:p>
            <a:r>
              <a:rPr lang="en-HK" sz="4000" b="1" baseline="30000" dirty="0"/>
              <a:t>16 </a:t>
            </a:r>
            <a:r>
              <a:rPr lang="en-HK" sz="4000" dirty="0"/>
              <a:t>Just then a man came up to Jesus and asked, “Teacher, what good thing must I do to get eternal life?”</a:t>
            </a:r>
          </a:p>
          <a:p>
            <a:r>
              <a:rPr lang="en-HK" sz="4000" b="1" baseline="30000" dirty="0"/>
              <a:t>26 </a:t>
            </a:r>
            <a:r>
              <a:rPr lang="en-HK" sz="4000" dirty="0"/>
              <a:t>Jesus looked at them and said, “</a:t>
            </a:r>
            <a:r>
              <a:rPr lang="en-HK" sz="4000" dirty="0">
                <a:solidFill>
                  <a:srgbClr val="FFC000"/>
                </a:solidFill>
              </a:rPr>
              <a:t>With man this is impossible, but with God all things are possible</a:t>
            </a:r>
            <a:r>
              <a:rPr lang="en-HK" sz="4000" dirty="0"/>
              <a:t>.”</a:t>
            </a:r>
            <a:br>
              <a:rPr lang="en-HK" sz="4000" dirty="0"/>
            </a:br>
            <a:endParaRPr lang="en-US" sz="4000" dirty="0"/>
          </a:p>
        </p:txBody>
      </p:sp>
    </p:spTree>
    <p:extLst>
      <p:ext uri="{BB962C8B-B14F-4D97-AF65-F5344CB8AC3E}">
        <p14:creationId xmlns:p14="http://schemas.microsoft.com/office/powerpoint/2010/main" val="816881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EC6E7D-C838-624C-B39C-730399865643}"/>
              </a:ext>
            </a:extLst>
          </p:cNvPr>
          <p:cNvPicPr>
            <a:picLocks noChangeAspect="1"/>
          </p:cNvPicPr>
          <p:nvPr/>
        </p:nvPicPr>
        <p:blipFill>
          <a:blip r:embed="rId2"/>
          <a:srcRect r="2" b="9720"/>
          <a:stretch>
            <a:fillRect/>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172DACBE-908C-3629-1DBA-2C5064D7CAEF}"/>
              </a:ext>
            </a:extLst>
          </p:cNvPr>
          <p:cNvSpPr>
            <a:spLocks noGrp="1"/>
          </p:cNvSpPr>
          <p:nvPr>
            <p:ph idx="1"/>
          </p:nvPr>
        </p:nvSpPr>
        <p:spPr>
          <a:xfrm>
            <a:off x="6803409" y="954157"/>
            <a:ext cx="4156512" cy="5285923"/>
          </a:xfrm>
        </p:spPr>
        <p:txBody>
          <a:bodyPr anchor="ctr">
            <a:normAutofit/>
          </a:bodyPr>
          <a:lstStyle/>
          <a:p>
            <a:pPr marL="0" indent="0">
              <a:buNone/>
            </a:pPr>
            <a:r>
              <a:rPr lang="en-HK" sz="3200" dirty="0"/>
              <a:t>And God spoke all these words:</a:t>
            </a:r>
          </a:p>
          <a:p>
            <a:pPr marL="0" indent="0">
              <a:buNone/>
            </a:pPr>
            <a:r>
              <a:rPr lang="en-HK" sz="3200" b="1" baseline="30000" dirty="0"/>
              <a:t>2 </a:t>
            </a:r>
            <a:r>
              <a:rPr lang="en-HK" sz="3200" dirty="0"/>
              <a:t>“I am the </a:t>
            </a:r>
            <a:r>
              <a:rPr lang="en-HK" sz="3200" cap="small" dirty="0"/>
              <a:t>Lord</a:t>
            </a:r>
            <a:r>
              <a:rPr lang="en-HK" sz="3200" dirty="0"/>
              <a:t> your God, who brought you out of Egypt, out of the land of slavery.</a:t>
            </a:r>
          </a:p>
          <a:p>
            <a:pPr marL="0" indent="0">
              <a:buNone/>
            </a:pPr>
            <a:r>
              <a:rPr lang="en-HK" sz="3200" b="1" baseline="30000" dirty="0"/>
              <a:t>3 </a:t>
            </a:r>
            <a:r>
              <a:rPr lang="en-HK" sz="3200" dirty="0"/>
              <a:t>“You shall have no other gods before me.</a:t>
            </a:r>
          </a:p>
        </p:txBody>
      </p:sp>
    </p:spTree>
    <p:extLst>
      <p:ext uri="{BB962C8B-B14F-4D97-AF65-F5344CB8AC3E}">
        <p14:creationId xmlns:p14="http://schemas.microsoft.com/office/powerpoint/2010/main" val="254570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6E3AC-5A9D-E4C4-C365-14B222318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319590-7B7C-203F-AD7D-26F78B350CB7}"/>
              </a:ext>
            </a:extLst>
          </p:cNvPr>
          <p:cNvSpPr>
            <a:spLocks noGrp="1"/>
          </p:cNvSpPr>
          <p:nvPr>
            <p:ph type="title"/>
          </p:nvPr>
        </p:nvSpPr>
        <p:spPr/>
        <p:txBody>
          <a:bodyPr/>
          <a:lstStyle/>
          <a:p>
            <a:r>
              <a:rPr lang="en-US" dirty="0"/>
              <a:t>1. Jesus Makes a Way</a:t>
            </a:r>
          </a:p>
        </p:txBody>
      </p:sp>
      <p:sp>
        <p:nvSpPr>
          <p:cNvPr id="3" name="Content Placeholder 2">
            <a:extLst>
              <a:ext uri="{FF2B5EF4-FFF2-40B4-BE49-F238E27FC236}">
                <a16:creationId xmlns:a16="http://schemas.microsoft.com/office/drawing/2014/main" id="{4210EA70-5937-D534-2DB1-1495DE6CDDDD}"/>
              </a:ext>
            </a:extLst>
          </p:cNvPr>
          <p:cNvSpPr>
            <a:spLocks noGrp="1"/>
          </p:cNvSpPr>
          <p:nvPr>
            <p:ph idx="1"/>
          </p:nvPr>
        </p:nvSpPr>
        <p:spPr>
          <a:xfrm>
            <a:off x="838200" y="1825625"/>
            <a:ext cx="5924550" cy="4351338"/>
          </a:xfrm>
        </p:spPr>
        <p:txBody>
          <a:bodyPr>
            <a:normAutofit/>
          </a:bodyPr>
          <a:lstStyle/>
          <a:p>
            <a:r>
              <a:rPr lang="en-HK" sz="4000" dirty="0"/>
              <a:t>Our salvation is a gift!</a:t>
            </a:r>
          </a:p>
          <a:p>
            <a:pPr lvl="1"/>
            <a:r>
              <a:rPr lang="en-HK" sz="3600" dirty="0"/>
              <a:t>We see this in Jesus’ interaction with children </a:t>
            </a:r>
          </a:p>
          <a:p>
            <a:r>
              <a:rPr lang="en-US" sz="4000" dirty="0"/>
              <a:t>We respond with good works. </a:t>
            </a:r>
            <a:endParaRPr lang="en-HK" sz="4000" dirty="0"/>
          </a:p>
        </p:txBody>
      </p:sp>
      <p:pic>
        <p:nvPicPr>
          <p:cNvPr id="6" name="Picture 5">
            <a:extLst>
              <a:ext uri="{FF2B5EF4-FFF2-40B4-BE49-F238E27FC236}">
                <a16:creationId xmlns:a16="http://schemas.microsoft.com/office/drawing/2014/main" id="{D7F04F8E-5997-0334-16ED-F1581D32D22F}"/>
              </a:ext>
            </a:extLst>
          </p:cNvPr>
          <p:cNvPicPr>
            <a:picLocks noChangeAspect="1"/>
          </p:cNvPicPr>
          <p:nvPr/>
        </p:nvPicPr>
        <p:blipFill>
          <a:blip r:embed="rId2"/>
          <a:stretch>
            <a:fillRect/>
          </a:stretch>
        </p:blipFill>
        <p:spPr>
          <a:xfrm>
            <a:off x="7133970" y="254000"/>
            <a:ext cx="4851400" cy="6350000"/>
          </a:xfrm>
          <a:prstGeom prst="rect">
            <a:avLst/>
          </a:prstGeom>
        </p:spPr>
      </p:pic>
    </p:spTree>
    <p:extLst>
      <p:ext uri="{BB962C8B-B14F-4D97-AF65-F5344CB8AC3E}">
        <p14:creationId xmlns:p14="http://schemas.microsoft.com/office/powerpoint/2010/main" val="137086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655E8-4932-3D31-A0B5-414CEFA15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6AE6B-478E-881D-86C4-EDF6F2BFB315}"/>
              </a:ext>
            </a:extLst>
          </p:cNvPr>
          <p:cNvSpPr>
            <a:spLocks noGrp="1"/>
          </p:cNvSpPr>
          <p:nvPr>
            <p:ph type="title"/>
          </p:nvPr>
        </p:nvSpPr>
        <p:spPr/>
        <p:txBody>
          <a:bodyPr/>
          <a:lstStyle/>
          <a:p>
            <a:r>
              <a:rPr lang="en-US" dirty="0"/>
              <a:t>2. Idols Keep Us Out </a:t>
            </a:r>
          </a:p>
        </p:txBody>
      </p:sp>
      <p:sp>
        <p:nvSpPr>
          <p:cNvPr id="3" name="Content Placeholder 2">
            <a:extLst>
              <a:ext uri="{FF2B5EF4-FFF2-40B4-BE49-F238E27FC236}">
                <a16:creationId xmlns:a16="http://schemas.microsoft.com/office/drawing/2014/main" id="{F7A22083-7DF7-4CC7-B2D2-150E38109604}"/>
              </a:ext>
            </a:extLst>
          </p:cNvPr>
          <p:cNvSpPr>
            <a:spLocks noGrp="1"/>
          </p:cNvSpPr>
          <p:nvPr>
            <p:ph idx="1"/>
          </p:nvPr>
        </p:nvSpPr>
        <p:spPr/>
        <p:txBody>
          <a:bodyPr>
            <a:normAutofit/>
          </a:bodyPr>
          <a:lstStyle/>
          <a:p>
            <a:r>
              <a:rPr lang="en-HK" sz="3600" b="1" baseline="30000" dirty="0"/>
              <a:t>22 </a:t>
            </a:r>
            <a:r>
              <a:rPr lang="en-HK" sz="3600" dirty="0"/>
              <a:t>When the young man heard this, he went away sad, because he had great wealth.</a:t>
            </a:r>
            <a:endParaRPr lang="en-US" sz="4800" dirty="0"/>
          </a:p>
        </p:txBody>
      </p:sp>
    </p:spTree>
    <p:extLst>
      <p:ext uri="{BB962C8B-B14F-4D97-AF65-F5344CB8AC3E}">
        <p14:creationId xmlns:p14="http://schemas.microsoft.com/office/powerpoint/2010/main" val="345145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53DBF1C4-53E9-D61B-4D38-0C4FBDD9B9C8}"/>
              </a:ext>
            </a:extLst>
          </p:cNvPr>
          <p:cNvPicPr>
            <a:picLocks noGrp="1" noChangeAspect="1"/>
          </p:cNvPicPr>
          <p:nvPr>
            <p:ph idx="1"/>
          </p:nvPr>
        </p:nvPicPr>
        <p:blipFill>
          <a:blip r:embed="rId2"/>
          <a:srcRect r="3094" b="1"/>
          <a:stretch>
            <a:fillRect/>
          </a:stretch>
        </p:blipFill>
        <p:spPr>
          <a:xfrm>
            <a:off x="20" y="1282"/>
            <a:ext cx="12191980" cy="6856718"/>
          </a:xfrm>
          <a:prstGeom prst="rect">
            <a:avLst/>
          </a:prstGeom>
        </p:spPr>
      </p:pic>
    </p:spTree>
    <p:extLst>
      <p:ext uri="{BB962C8B-B14F-4D97-AF65-F5344CB8AC3E}">
        <p14:creationId xmlns:p14="http://schemas.microsoft.com/office/powerpoint/2010/main" val="237994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060A22-455D-10FD-FCEB-29E8B35F8829}"/>
              </a:ext>
            </a:extLst>
          </p:cNvPr>
          <p:cNvSpPr txBox="1"/>
          <p:nvPr/>
        </p:nvSpPr>
        <p:spPr>
          <a:xfrm>
            <a:off x="761802" y="596348"/>
            <a:ext cx="4646905" cy="5760001"/>
          </a:xfrm>
          <a:prstGeom prst="rect">
            <a:avLst/>
          </a:prstGeom>
        </p:spPr>
        <p:txBody>
          <a:bodyPr vert="horz" lIns="91440" tIns="45720" rIns="91440" bIns="45720" rtlCol="0" anchor="ctr">
            <a:normAutofit/>
          </a:bodyPr>
          <a:lstStyle/>
          <a:p>
            <a:pPr defTabSz="914400">
              <a:lnSpc>
                <a:spcPct val="90000"/>
              </a:lnSpc>
              <a:spcBef>
                <a:spcPts val="900"/>
              </a:spcBef>
              <a:spcAft>
                <a:spcPts val="800"/>
              </a:spcAft>
            </a:pPr>
            <a:r>
              <a:rPr lang="en-US" sz="2400" dirty="0">
                <a:effectLst/>
              </a:rPr>
              <a:t>“If you worship money and things, if they are where you tap real meaning in life, then you will never have enough…. Worship your body and beauty and sexual allure and you will always feel ugly…. Worship power, you will end up feeling weak and afraid, and you will need ever more power over others to numb you to your own fear. Worship your intellect, being seen as smart, you will end up feeling stupid, a fraud, always on the verge of being found out.” </a:t>
            </a:r>
          </a:p>
          <a:p>
            <a:pPr defTabSz="914400">
              <a:lnSpc>
                <a:spcPct val="90000"/>
              </a:lnSpc>
              <a:spcBef>
                <a:spcPts val="900"/>
              </a:spcBef>
              <a:spcAft>
                <a:spcPts val="800"/>
              </a:spcAft>
            </a:pPr>
            <a:r>
              <a:rPr lang="en-US" sz="2000" dirty="0"/>
              <a:t>- David Foster Wallace</a:t>
            </a:r>
            <a:endParaRPr lang="en-US" sz="2000" dirty="0">
              <a:effectLst/>
            </a:endParaRPr>
          </a:p>
        </p:txBody>
      </p:sp>
      <p:pic>
        <p:nvPicPr>
          <p:cNvPr id="5" name="Content Placeholder 4">
            <a:extLst>
              <a:ext uri="{FF2B5EF4-FFF2-40B4-BE49-F238E27FC236}">
                <a16:creationId xmlns:a16="http://schemas.microsoft.com/office/drawing/2014/main" id="{0D9A7F34-ED98-A8A1-3AD7-14BB6044879B}"/>
              </a:ext>
            </a:extLst>
          </p:cNvPr>
          <p:cNvPicPr>
            <a:picLocks noGrp="1" noChangeAspect="1"/>
          </p:cNvPicPr>
          <p:nvPr>
            <p:ph idx="1"/>
          </p:nvPr>
        </p:nvPicPr>
        <p:blipFill>
          <a:blip r:embed="rId2"/>
          <a:srcRect l="17891" r="11139" b="-2"/>
          <a:stretch>
            <a:fillRect/>
          </a:stretch>
        </p:blipFill>
        <p:spPr>
          <a:xfrm>
            <a:off x="6096000" y="1"/>
            <a:ext cx="6102825" cy="6858000"/>
          </a:xfrm>
          <a:prstGeom prst="rect">
            <a:avLst/>
          </a:prstGeom>
        </p:spPr>
      </p:pic>
    </p:spTree>
    <p:extLst>
      <p:ext uri="{BB962C8B-B14F-4D97-AF65-F5344CB8AC3E}">
        <p14:creationId xmlns:p14="http://schemas.microsoft.com/office/powerpoint/2010/main" val="24414139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22</TotalTime>
  <Words>437</Words>
  <Application>Microsoft Office PowerPoint</Application>
  <PresentationFormat>Widescreen</PresentationFormat>
  <Paragraphs>27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Matthew 19:13-30, Eternal Life </vt:lpstr>
      <vt:lpstr>1. Jesus Makes a Way</vt:lpstr>
      <vt:lpstr>PowerPoint Presentation</vt:lpstr>
      <vt:lpstr>1. Jesus Makes a Way</vt:lpstr>
      <vt:lpstr>2. Idols Keep Us Out </vt:lpstr>
      <vt:lpstr>PowerPoint Presentation</vt:lpstr>
      <vt:lpstr>PowerPoint Presentation</vt:lpstr>
      <vt:lpstr>2. Idols Keep Us Out </vt:lpstr>
      <vt:lpstr>3. Our Great Reward </vt:lpstr>
      <vt:lpstr>8 When Simon Peter saw this, he fell at Jesus’ knees and said, “Go away from me, Lord; I am a sinful man!” - Luke 5:8</vt:lpstr>
      <vt:lpstr>3. Our Great Reward</vt:lpstr>
      <vt:lpstr>3. Our Great Reward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5</cp:revision>
  <dcterms:created xsi:type="dcterms:W3CDTF">2026-06-13T04:56:44Z</dcterms:created>
  <dcterms:modified xsi:type="dcterms:W3CDTF">2026-06-13T22:58:53Z</dcterms:modified>
</cp:coreProperties>
</file>