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8" r:id="rId2"/>
    <p:sldId id="265" r:id="rId3"/>
    <p:sldId id="264" r:id="rId4"/>
    <p:sldId id="260" r:id="rId5"/>
    <p:sldId id="257" r:id="rId6"/>
    <p:sldId id="256" r:id="rId7"/>
    <p:sldId id="261" r:id="rId8"/>
    <p:sldId id="263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721E46-5A09-FE4C-B065-E28903400005}" v="18" dt="2026-06-06T03:27:58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18"/>
    <p:restoredTop sz="76061"/>
  </p:normalViewPr>
  <p:slideViewPr>
    <p:cSldViewPr snapToGrid="0">
      <p:cViewPr varScale="1">
        <p:scale>
          <a:sx n="73" d="100"/>
          <a:sy n="73" d="100"/>
        </p:scale>
        <p:origin x="200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ewoo Han" userId="c66310b4-e29b-4cca-902b-4b1852bcfbda" providerId="ADAL" clId="{FAB402FA-8849-5427-A557-E20128729EA5}"/>
    <pc:docChg chg="undo redo custSel addSld delSld modSld sldOrd">
      <pc:chgData name="Heewoo Han" userId="c66310b4-e29b-4cca-902b-4b1852bcfbda" providerId="ADAL" clId="{FAB402FA-8849-5427-A557-E20128729EA5}" dt="2026-06-06T03:27:58.507" v="3554"/>
      <pc:docMkLst>
        <pc:docMk/>
      </pc:docMkLst>
      <pc:sldChg chg="addSp modSp mod ord">
        <pc:chgData name="Heewoo Han" userId="c66310b4-e29b-4cca-902b-4b1852bcfbda" providerId="ADAL" clId="{FAB402FA-8849-5427-A557-E20128729EA5}" dt="2026-06-03T02:33:00.165" v="3307" actId="1076"/>
        <pc:sldMkLst>
          <pc:docMk/>
          <pc:sldMk cId="1269987701" sldId="256"/>
        </pc:sldMkLst>
        <pc:spChg chg="add mod">
          <ac:chgData name="Heewoo Han" userId="c66310b4-e29b-4cca-902b-4b1852bcfbda" providerId="ADAL" clId="{FAB402FA-8849-5427-A557-E20128729EA5}" dt="2026-06-03T02:33:00.165" v="3307" actId="1076"/>
          <ac:spMkLst>
            <pc:docMk/>
            <pc:sldMk cId="1269987701" sldId="256"/>
            <ac:spMk id="4" creationId="{D21A16EC-F84F-9B4C-7807-6B7A7E5FB6DC}"/>
          </ac:spMkLst>
        </pc:spChg>
        <pc:picChg chg="mod">
          <ac:chgData name="Heewoo Han" userId="c66310b4-e29b-4cca-902b-4b1852bcfbda" providerId="ADAL" clId="{FAB402FA-8849-5427-A557-E20128729EA5}" dt="2026-05-20T07:18:11.038" v="793" actId="1076"/>
          <ac:picMkLst>
            <pc:docMk/>
            <pc:sldMk cId="1269987701" sldId="256"/>
            <ac:picMk id="5" creationId="{C5AD9307-536F-2A22-114E-5816F436ECBD}"/>
          </ac:picMkLst>
        </pc:picChg>
      </pc:sldChg>
      <pc:sldChg chg="ord modNotesTx">
        <pc:chgData name="Heewoo Han" userId="c66310b4-e29b-4cca-902b-4b1852bcfbda" providerId="ADAL" clId="{FAB402FA-8849-5427-A557-E20128729EA5}" dt="2026-06-03T02:34:31.607" v="3308" actId="20578"/>
        <pc:sldMkLst>
          <pc:docMk/>
          <pc:sldMk cId="3850514780" sldId="257"/>
        </pc:sldMkLst>
      </pc:sldChg>
      <pc:sldChg chg="addSp delSp modSp mod ord modNotesTx">
        <pc:chgData name="Heewoo Han" userId="c66310b4-e29b-4cca-902b-4b1852bcfbda" providerId="ADAL" clId="{FAB402FA-8849-5427-A557-E20128729EA5}" dt="2026-06-03T02:32:02.921" v="3292"/>
        <pc:sldMkLst>
          <pc:docMk/>
          <pc:sldMk cId="2464720392" sldId="260"/>
        </pc:sldMkLst>
        <pc:spChg chg="mod">
          <ac:chgData name="Heewoo Han" userId="c66310b4-e29b-4cca-902b-4b1852bcfbda" providerId="ADAL" clId="{FAB402FA-8849-5427-A557-E20128729EA5}" dt="2026-06-03T02:10:35.673" v="849" actId="1076"/>
          <ac:spMkLst>
            <pc:docMk/>
            <pc:sldMk cId="2464720392" sldId="260"/>
            <ac:spMk id="8" creationId="{C29D9BB7-2C46-F74F-97FA-E902EB96DD00}"/>
          </ac:spMkLst>
        </pc:spChg>
        <pc:picChg chg="mod">
          <ac:chgData name="Heewoo Han" userId="c66310b4-e29b-4cca-902b-4b1852bcfbda" providerId="ADAL" clId="{FAB402FA-8849-5427-A557-E20128729EA5}" dt="2026-06-03T02:10:28.388" v="846" actId="1076"/>
          <ac:picMkLst>
            <pc:docMk/>
            <pc:sldMk cId="2464720392" sldId="260"/>
            <ac:picMk id="5" creationId="{D0587451-8E00-4999-1CB4-006B0D8323B7}"/>
          </ac:picMkLst>
        </pc:picChg>
      </pc:sldChg>
      <pc:sldChg chg="addSp delSp modSp new mod ord setBg">
        <pc:chgData name="Heewoo Han" userId="c66310b4-e29b-4cca-902b-4b1852bcfbda" providerId="ADAL" clId="{FAB402FA-8849-5427-A557-E20128729EA5}" dt="2026-06-03T02:42:45.589" v="3310" actId="20578"/>
        <pc:sldMkLst>
          <pc:docMk/>
          <pc:sldMk cId="2478320350" sldId="261"/>
        </pc:sldMkLst>
        <pc:spChg chg="add">
          <ac:chgData name="Heewoo Han" userId="c66310b4-e29b-4cca-902b-4b1852bcfbda" providerId="ADAL" clId="{FAB402FA-8849-5427-A557-E20128729EA5}" dt="2026-05-20T07:06:14.092" v="2" actId="26606"/>
          <ac:spMkLst>
            <pc:docMk/>
            <pc:sldMk cId="2478320350" sldId="261"/>
            <ac:spMk id="10" creationId="{42A4FC2C-047E-45A5-965D-8E1E3BF09BC6}"/>
          </ac:spMkLst>
        </pc:spChg>
        <pc:picChg chg="add mod ord">
          <ac:chgData name="Heewoo Han" userId="c66310b4-e29b-4cca-902b-4b1852bcfbda" providerId="ADAL" clId="{FAB402FA-8849-5427-A557-E20128729EA5}" dt="2026-05-20T07:06:14.092" v="2" actId="26606"/>
          <ac:picMkLst>
            <pc:docMk/>
            <pc:sldMk cId="2478320350" sldId="261"/>
            <ac:picMk id="5" creationId="{A67691DE-0A13-2EE7-89BE-2E462D588312}"/>
          </ac:picMkLst>
        </pc:picChg>
      </pc:sldChg>
      <pc:sldChg chg="delSp modSp add mod setBg delDesignElem">
        <pc:chgData name="Heewoo Han" userId="c66310b4-e29b-4cca-902b-4b1852bcfbda" providerId="ADAL" clId="{FAB402FA-8849-5427-A557-E20128729EA5}" dt="2026-06-03T02:53:43.287" v="3536" actId="20577"/>
        <pc:sldMkLst>
          <pc:docMk/>
          <pc:sldMk cId="4097010224" sldId="262"/>
        </pc:sldMkLst>
        <pc:spChg chg="mod">
          <ac:chgData name="Heewoo Han" userId="c66310b4-e29b-4cca-902b-4b1852bcfbda" providerId="ADAL" clId="{FAB402FA-8849-5427-A557-E20128729EA5}" dt="2026-06-03T02:53:43.287" v="3536" actId="20577"/>
          <ac:spMkLst>
            <pc:docMk/>
            <pc:sldMk cId="4097010224" sldId="262"/>
            <ac:spMk id="8" creationId="{7A9AB60C-8083-722D-EE27-7F9C28782F5F}"/>
          </ac:spMkLst>
        </pc:spChg>
        <pc:picChg chg="mod">
          <ac:chgData name="Heewoo Han" userId="c66310b4-e29b-4cca-902b-4b1852bcfbda" providerId="ADAL" clId="{FAB402FA-8849-5427-A557-E20128729EA5}" dt="2026-05-20T07:11:56.410" v="31" actId="1076"/>
          <ac:picMkLst>
            <pc:docMk/>
            <pc:sldMk cId="4097010224" sldId="262"/>
            <ac:picMk id="5" creationId="{FF90BF15-996F-5946-6C1D-30B69D04B688}"/>
          </ac:picMkLst>
        </pc:picChg>
      </pc:sldChg>
      <pc:sldChg chg="delSp modSp add mod ord setBg delDesignElem">
        <pc:chgData name="Heewoo Han" userId="c66310b4-e29b-4cca-902b-4b1852bcfbda" providerId="ADAL" clId="{FAB402FA-8849-5427-A557-E20128729EA5}" dt="2026-06-03T02:53:06.902" v="3430" actId="27636"/>
        <pc:sldMkLst>
          <pc:docMk/>
          <pc:sldMk cId="86215453" sldId="263"/>
        </pc:sldMkLst>
        <pc:spChg chg="mod">
          <ac:chgData name="Heewoo Han" userId="c66310b4-e29b-4cca-902b-4b1852bcfbda" providerId="ADAL" clId="{FAB402FA-8849-5427-A557-E20128729EA5}" dt="2026-06-03T02:53:06.902" v="3430" actId="27636"/>
          <ac:spMkLst>
            <pc:docMk/>
            <pc:sldMk cId="86215453" sldId="263"/>
            <ac:spMk id="8" creationId="{AD9F3ADF-5465-AF42-FA9B-8AB83495F551}"/>
          </ac:spMkLst>
        </pc:spChg>
      </pc:sldChg>
      <pc:sldChg chg="addSp delSp modSp new mod setBg">
        <pc:chgData name="Heewoo Han" userId="c66310b4-e29b-4cca-902b-4b1852bcfbda" providerId="ADAL" clId="{FAB402FA-8849-5427-A557-E20128729EA5}" dt="2026-06-06T03:25:45.850" v="3539" actId="26606"/>
        <pc:sldMkLst>
          <pc:docMk/>
          <pc:sldMk cId="844337642" sldId="264"/>
        </pc:sldMkLst>
        <pc:spChg chg="del">
          <ac:chgData name="Heewoo Han" userId="c66310b4-e29b-4cca-902b-4b1852bcfbda" providerId="ADAL" clId="{FAB402FA-8849-5427-A557-E20128729EA5}" dt="2026-06-06T03:25:45.850" v="3539" actId="26606"/>
          <ac:spMkLst>
            <pc:docMk/>
            <pc:sldMk cId="844337642" sldId="264"/>
            <ac:spMk id="2" creationId="{D40972F0-6866-2080-0A46-6D25FDA80723}"/>
          </ac:spMkLst>
        </pc:spChg>
        <pc:spChg chg="del">
          <ac:chgData name="Heewoo Han" userId="c66310b4-e29b-4cca-902b-4b1852bcfbda" providerId="ADAL" clId="{FAB402FA-8849-5427-A557-E20128729EA5}" dt="2026-06-06T03:25:40.363" v="3538" actId="931"/>
          <ac:spMkLst>
            <pc:docMk/>
            <pc:sldMk cId="844337642" sldId="264"/>
            <ac:spMk id="3" creationId="{0D811CF6-603B-7BBB-CBDE-F5D9D80B20A7}"/>
          </ac:spMkLst>
        </pc:spChg>
        <pc:spChg chg="add">
          <ac:chgData name="Heewoo Han" userId="c66310b4-e29b-4cca-902b-4b1852bcfbda" providerId="ADAL" clId="{FAB402FA-8849-5427-A557-E20128729EA5}" dt="2026-06-06T03:25:45.850" v="3539" actId="26606"/>
          <ac:spMkLst>
            <pc:docMk/>
            <pc:sldMk cId="844337642" sldId="264"/>
            <ac:spMk id="10" creationId="{ED55A19D-297C-4231-AD1F-08EF9B4AA8F4}"/>
          </ac:spMkLst>
        </pc:spChg>
        <pc:spChg chg="add">
          <ac:chgData name="Heewoo Han" userId="c66310b4-e29b-4cca-902b-4b1852bcfbda" providerId="ADAL" clId="{FAB402FA-8849-5427-A557-E20128729EA5}" dt="2026-06-06T03:25:45.850" v="3539" actId="26606"/>
          <ac:spMkLst>
            <pc:docMk/>
            <pc:sldMk cId="844337642" sldId="264"/>
            <ac:spMk id="12" creationId="{EBAB6C56-3D38-4923-996E-BD474BBB91E9}"/>
          </ac:spMkLst>
        </pc:spChg>
        <pc:spChg chg="add">
          <ac:chgData name="Heewoo Han" userId="c66310b4-e29b-4cca-902b-4b1852bcfbda" providerId="ADAL" clId="{FAB402FA-8849-5427-A557-E20128729EA5}" dt="2026-06-06T03:25:45.850" v="3539" actId="26606"/>
          <ac:spMkLst>
            <pc:docMk/>
            <pc:sldMk cId="844337642" sldId="264"/>
            <ac:spMk id="14" creationId="{20CD21DB-082D-417D-A5AB-FC838AF9D944}"/>
          </ac:spMkLst>
        </pc:spChg>
        <pc:spChg chg="add">
          <ac:chgData name="Heewoo Han" userId="c66310b4-e29b-4cca-902b-4b1852bcfbda" providerId="ADAL" clId="{FAB402FA-8849-5427-A557-E20128729EA5}" dt="2026-06-06T03:25:45.850" v="3539" actId="26606"/>
          <ac:spMkLst>
            <pc:docMk/>
            <pc:sldMk cId="844337642" sldId="264"/>
            <ac:spMk id="16" creationId="{7BD8AB83-2763-4392-B4B9-049CDF1F6EA4}"/>
          </ac:spMkLst>
        </pc:spChg>
        <pc:spChg chg="add">
          <ac:chgData name="Heewoo Han" userId="c66310b4-e29b-4cca-902b-4b1852bcfbda" providerId="ADAL" clId="{FAB402FA-8849-5427-A557-E20128729EA5}" dt="2026-06-06T03:25:45.850" v="3539" actId="26606"/>
          <ac:spMkLst>
            <pc:docMk/>
            <pc:sldMk cId="844337642" sldId="264"/>
            <ac:spMk id="18" creationId="{480F071C-C35C-4CE1-8EE5-8ED96E2F4E25}"/>
          </ac:spMkLst>
        </pc:spChg>
        <pc:spChg chg="add">
          <ac:chgData name="Heewoo Han" userId="c66310b4-e29b-4cca-902b-4b1852bcfbda" providerId="ADAL" clId="{FAB402FA-8849-5427-A557-E20128729EA5}" dt="2026-06-06T03:25:45.850" v="3539" actId="26606"/>
          <ac:spMkLst>
            <pc:docMk/>
            <pc:sldMk cId="844337642" sldId="264"/>
            <ac:spMk id="20" creationId="{CD97FAB4-59E0-4E65-B50B-867B14D2A067}"/>
          </ac:spMkLst>
        </pc:spChg>
        <pc:spChg chg="add">
          <ac:chgData name="Heewoo Han" userId="c66310b4-e29b-4cca-902b-4b1852bcfbda" providerId="ADAL" clId="{FAB402FA-8849-5427-A557-E20128729EA5}" dt="2026-06-06T03:25:45.850" v="3539" actId="26606"/>
          <ac:spMkLst>
            <pc:docMk/>
            <pc:sldMk cId="844337642" sldId="264"/>
            <ac:spMk id="22" creationId="{0D578F4B-2751-4FC2-8853-FAC5C59139C1}"/>
          </ac:spMkLst>
        </pc:spChg>
        <pc:picChg chg="add mod ord">
          <ac:chgData name="Heewoo Han" userId="c66310b4-e29b-4cca-902b-4b1852bcfbda" providerId="ADAL" clId="{FAB402FA-8849-5427-A557-E20128729EA5}" dt="2026-06-06T03:25:45.850" v="3539" actId="26606"/>
          <ac:picMkLst>
            <pc:docMk/>
            <pc:sldMk cId="844337642" sldId="264"/>
            <ac:picMk id="5" creationId="{FA7C13CC-2C93-D29B-CCF7-AB811EBE55C4}"/>
          </ac:picMkLst>
        </pc:picChg>
      </pc:sldChg>
      <pc:sldChg chg="addSp delSp modSp new mod setBg">
        <pc:chgData name="Heewoo Han" userId="c66310b4-e29b-4cca-902b-4b1852bcfbda" providerId="ADAL" clId="{FAB402FA-8849-5427-A557-E20128729EA5}" dt="2026-06-06T03:27:58.507" v="3554"/>
        <pc:sldMkLst>
          <pc:docMk/>
          <pc:sldMk cId="749189059" sldId="265"/>
        </pc:sldMkLst>
        <pc:spChg chg="del">
          <ac:chgData name="Heewoo Han" userId="c66310b4-e29b-4cca-902b-4b1852bcfbda" providerId="ADAL" clId="{FAB402FA-8849-5427-A557-E20128729EA5}" dt="2026-06-06T03:27:18.274" v="3542" actId="26606"/>
          <ac:spMkLst>
            <pc:docMk/>
            <pc:sldMk cId="749189059" sldId="265"/>
            <ac:spMk id="2" creationId="{728D748C-DC19-D0E9-22BF-73918221ACB3}"/>
          </ac:spMkLst>
        </pc:spChg>
        <pc:spChg chg="del">
          <ac:chgData name="Heewoo Han" userId="c66310b4-e29b-4cca-902b-4b1852bcfbda" providerId="ADAL" clId="{FAB402FA-8849-5427-A557-E20128729EA5}" dt="2026-06-06T03:27:16.078" v="3541" actId="931"/>
          <ac:spMkLst>
            <pc:docMk/>
            <pc:sldMk cId="749189059" sldId="265"/>
            <ac:spMk id="3" creationId="{C3EFA541-A7FD-EC2C-81A4-7E064AD140D2}"/>
          </ac:spMkLst>
        </pc:spChg>
        <pc:spChg chg="add">
          <ac:chgData name="Heewoo Han" userId="c66310b4-e29b-4cca-902b-4b1852bcfbda" providerId="ADAL" clId="{FAB402FA-8849-5427-A557-E20128729EA5}" dt="2026-06-06T03:27:18.274" v="3542" actId="26606"/>
          <ac:spMkLst>
            <pc:docMk/>
            <pc:sldMk cId="749189059" sldId="265"/>
            <ac:spMk id="10" creationId="{42A4FC2C-047E-45A5-965D-8E1E3BF09BC6}"/>
          </ac:spMkLst>
        </pc:spChg>
        <pc:grpChg chg="del mod">
          <ac:chgData name="Heewoo Han" userId="c66310b4-e29b-4cca-902b-4b1852bcfbda" providerId="ADAL" clId="{FAB402FA-8849-5427-A557-E20128729EA5}" dt="2026-06-06T03:27:32.972" v="3545"/>
          <ac:grpSpMkLst>
            <pc:docMk/>
            <pc:sldMk cId="749189059" sldId="265"/>
            <ac:grpSpMk id="8" creationId="{DC94929F-8C50-37FA-57F6-C81F4AF4A85D}"/>
          </ac:grpSpMkLst>
        </pc:grpChg>
        <pc:grpChg chg="del mod">
          <ac:chgData name="Heewoo Han" userId="c66310b4-e29b-4cca-902b-4b1852bcfbda" providerId="ADAL" clId="{FAB402FA-8849-5427-A557-E20128729EA5}" dt="2026-06-06T03:27:44.964" v="3549"/>
          <ac:grpSpMkLst>
            <pc:docMk/>
            <pc:sldMk cId="749189059" sldId="265"/>
            <ac:grpSpMk id="9" creationId="{047EDE22-B456-9C68-BB6C-88C635F0B8CA}"/>
          </ac:grpSpMkLst>
        </pc:grpChg>
        <pc:grpChg chg="del mod">
          <ac:chgData name="Heewoo Han" userId="c66310b4-e29b-4cca-902b-4b1852bcfbda" providerId="ADAL" clId="{FAB402FA-8849-5427-A557-E20128729EA5}" dt="2026-06-06T03:27:40.409" v="3548"/>
          <ac:grpSpMkLst>
            <pc:docMk/>
            <pc:sldMk cId="749189059" sldId="265"/>
            <ac:grpSpMk id="13" creationId="{77FCE6F6-0CAB-83C1-A35E-39520AFB4B30}"/>
          </ac:grpSpMkLst>
        </pc:grpChg>
        <pc:grpChg chg="mod">
          <ac:chgData name="Heewoo Han" userId="c66310b4-e29b-4cca-902b-4b1852bcfbda" providerId="ADAL" clId="{FAB402FA-8849-5427-A557-E20128729EA5}" dt="2026-06-06T03:27:40.409" v="3548"/>
          <ac:grpSpMkLst>
            <pc:docMk/>
            <pc:sldMk cId="749189059" sldId="265"/>
            <ac:grpSpMk id="14" creationId="{85EDB894-1854-B7F3-835C-0BE9D930C3DA}"/>
          </ac:grpSpMkLst>
        </pc:grpChg>
        <pc:picChg chg="add mod ord">
          <ac:chgData name="Heewoo Han" userId="c66310b4-e29b-4cca-902b-4b1852bcfbda" providerId="ADAL" clId="{FAB402FA-8849-5427-A557-E20128729EA5}" dt="2026-06-06T03:27:18.274" v="3542" actId="26606"/>
          <ac:picMkLst>
            <pc:docMk/>
            <pc:sldMk cId="749189059" sldId="265"/>
            <ac:picMk id="5" creationId="{6ECFCA29-2CA0-075C-AC71-2DD008BFB71C}"/>
          </ac:picMkLst>
        </pc:picChg>
        <pc:inkChg chg="add del mod">
          <ac:chgData name="Heewoo Han" userId="c66310b4-e29b-4cca-902b-4b1852bcfbda" providerId="ADAL" clId="{FAB402FA-8849-5427-A557-E20128729EA5}" dt="2026-06-06T03:27:44.965" v="3550"/>
          <ac:inkMkLst>
            <pc:docMk/>
            <pc:sldMk cId="749189059" sldId="265"/>
            <ac:inkMk id="6" creationId="{DA319217-C581-B7F5-9D27-545677797107}"/>
          </ac:inkMkLst>
        </pc:inkChg>
        <pc:inkChg chg="add del mod">
          <ac:chgData name="Heewoo Han" userId="c66310b4-e29b-4cca-902b-4b1852bcfbda" providerId="ADAL" clId="{FAB402FA-8849-5427-A557-E20128729EA5}" dt="2026-06-06T03:27:44.964" v="3549"/>
          <ac:inkMkLst>
            <pc:docMk/>
            <pc:sldMk cId="749189059" sldId="265"/>
            <ac:inkMk id="7" creationId="{8626C302-E1E4-75A8-4F8F-2C4850BA8951}"/>
          </ac:inkMkLst>
        </pc:inkChg>
        <pc:inkChg chg="add mod">
          <ac:chgData name="Heewoo Han" userId="c66310b4-e29b-4cca-902b-4b1852bcfbda" providerId="ADAL" clId="{FAB402FA-8849-5427-A557-E20128729EA5}" dt="2026-06-06T03:27:40.409" v="3548"/>
          <ac:inkMkLst>
            <pc:docMk/>
            <pc:sldMk cId="749189059" sldId="265"/>
            <ac:inkMk id="11" creationId="{0DE73336-BA67-384E-66AD-1D667D510A27}"/>
          </ac:inkMkLst>
        </pc:inkChg>
        <pc:inkChg chg="add mod">
          <ac:chgData name="Heewoo Han" userId="c66310b4-e29b-4cca-902b-4b1852bcfbda" providerId="ADAL" clId="{FAB402FA-8849-5427-A557-E20128729EA5}" dt="2026-06-06T03:27:40.409" v="3548"/>
          <ac:inkMkLst>
            <pc:docMk/>
            <pc:sldMk cId="749189059" sldId="265"/>
            <ac:inkMk id="12" creationId="{7C38CF40-4F38-089F-628C-15F41379CF51}"/>
          </ac:inkMkLst>
        </pc:inkChg>
        <pc:inkChg chg="add">
          <ac:chgData name="Heewoo Han" userId="c66310b4-e29b-4cca-902b-4b1852bcfbda" providerId="ADAL" clId="{FAB402FA-8849-5427-A557-E20128729EA5}" dt="2026-06-06T03:27:48.024" v="3551" actId="9405"/>
          <ac:inkMkLst>
            <pc:docMk/>
            <pc:sldMk cId="749189059" sldId="265"/>
            <ac:inkMk id="15" creationId="{0EAB9075-AB5C-1027-770C-074896C85485}"/>
          </ac:inkMkLst>
        </pc:inkChg>
        <pc:inkChg chg="add">
          <ac:chgData name="Heewoo Han" userId="c66310b4-e29b-4cca-902b-4b1852bcfbda" providerId="ADAL" clId="{FAB402FA-8849-5427-A557-E20128729EA5}" dt="2026-06-06T03:27:51.366" v="3552" actId="9405"/>
          <ac:inkMkLst>
            <pc:docMk/>
            <pc:sldMk cId="749189059" sldId="265"/>
            <ac:inkMk id="16" creationId="{1D52414A-EA1B-E77A-C0E2-08FC74CD4FAF}"/>
          </ac:inkMkLst>
        </pc:inkChg>
        <pc:inkChg chg="add del">
          <ac:chgData name="Heewoo Han" userId="c66310b4-e29b-4cca-902b-4b1852bcfbda" providerId="ADAL" clId="{FAB402FA-8849-5427-A557-E20128729EA5}" dt="2026-06-06T03:27:58.507" v="3554"/>
          <ac:inkMkLst>
            <pc:docMk/>
            <pc:sldMk cId="749189059" sldId="265"/>
            <ac:inkMk id="17" creationId="{181782DD-6370-71BC-F915-E9E63848D959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6T03:27:38.1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24575,'54'0'0,"-1"0"0,13 0 0,7 0 0,10 0 0,8 0 0,-4 0 0,-17 0 0,-4 0 0,0 0 0,32 0 0,-10 0 0,-5 0 0,-35 3 0,-33-2 0,-7 2 0,-4-3 0,13 0 0,-6 0 0,8 0 0,-8 0 0,0 0 0,-4 0 0,-3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6T03:27:39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229 1 24575,'0'27'0,"8"30"0,17 18 0,-6-8 0,2 3 0,4-16 0,2 0 0,10 18 0,0 0 0,-7-19 0,-1-3 0,2-6 0,-2-3 0,6 17 0,-17-29 0,-7-16 0,-4-6 0,2-5 0,1 4 0,2 1 0,15 17 0,-8-9 0,6 8 0,-9-11 0,-7-4 0,-3 6 0,-9-3 0,-25 16 0,-43 20 0,10-1 0,-6 5 0,-12 3 0,-1 3 0,25-14 0,1 1 0,4-4 0,-4 0 0,6-4 0,-20 24 0,52-47 0,2 4 0,11-15 0,3-1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6T03:27:48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24575,'73'0'0,"1"0"0,-1 0 0,1 0 0,5 0 0,3 0 0,4 0 0,2 0 0,5 0 0,2 0 0,1 0 0,-1 0-856,-3 0 1,0 0-1,0 0 1,-1 0-1,-2 0 856,14 0 0,0 0 0,-4 0 0,-8 0 0,-7 0 0,-6 0 0,-5 0 658,20-3 0,-15 1-658,-24 1 174,-27 2 1,-24 1-1,3 3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6T03:27:51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388 0 24575,'-9'9'0,"-23"25"0,-8 9 0,-26 29 0,15-19 0,1 1 0,-8 18 0,33-43 0,15-6 0,9-15 0,1 6 0,0-7 0,0 13 0,-12-14 0,5 8 0,-6-12 0,3 1 0,9 2 0,-1 0 0,15 9 0,1-5 0,31 63 0,-2-6 0,-2 0 0,0 0 0,5 6 0,10 0 0,-42-56 0,0 0 0,-9-8 0,-2-3 0,-3-2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2ED78-CCC0-FE41-BF12-C622AF2A5C51}" type="datetimeFigureOut">
              <a:rPr lang="en-US" smtClean="0"/>
              <a:t>6/6/26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18B0D-EA51-A74B-BAA8-948C3BCE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4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oshuaproject.net/help/definitions#christian-adheren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joshuaproject.net/help/definitions#evangelical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18B0D-EA51-A74B-BAA8-948C3BCECF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5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Definition:  Less than or equal to 5% 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Christian Adherent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less than or equal to 2% 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Evangelical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Joshua Project approximates Frontier People Groups as: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0.1% or fewer 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Christian Adherents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confirmed, sustained movement.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18B0D-EA51-A74B-BAA8-948C3BCECF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0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18B0D-EA51-A74B-BAA8-948C3BCECF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18B0D-EA51-A74B-BAA8-948C3BCECF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9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A7A5-B2ED-3965-8596-9B11B5CCD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B7C01-9797-DA46-A6C4-FEBD6C831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DEA3B-2F23-B087-C715-A17CE83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0024E-D6C6-652D-02EB-0C1020E4A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8E77D-C2E5-D822-BEC1-2FEE5F9C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1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8975-A973-52BD-3806-C3179172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12E94-F8AB-11BA-E98B-BE200AE27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16B0E-EF0B-EF41-6EC5-3966D992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53844-37AF-F6AC-E80A-B7059B12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B45A9-E062-F2E3-6684-0D002037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5B62C-A1FB-A6EA-7D8B-9BCE32E17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2D211-93AA-6560-3D1C-839817640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0901-AC89-3D13-6190-31D9D844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AF6CC-EA76-1336-5399-80E32D6C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42B92-12FA-B8E5-9BF3-C3CBFEDB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6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2BEA-FE51-30C2-884E-B98E0DA2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E5D08-5664-ADEB-165E-3B92D5AFD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757A3-1294-D3B5-65D8-0A1D4CDE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87244-9117-8475-C5F8-88C6A099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7EA3D-306B-1310-4459-63805CD3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9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F0069-4D94-8CB9-76EF-F3F456D57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FBB1D-0D19-2D11-3CAF-259B04B31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DF2E9-AB15-CA0D-775B-6F195BC35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CEEE1-531E-68CA-251D-05F10717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DD465-BC1C-0BB3-1C7B-2C5B9021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5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0F541-AD6F-A12F-5CAD-E40366C4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440DF-C090-4A2E-77B9-45FDA1A50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683B1-BE2A-E123-2355-E319EEB05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4EE6E-213F-4E0C-9943-5D4CDE74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DB97B-7ED2-5DDC-A1CB-0DD377C5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D3619-E5F4-59AA-03D2-71C2D2A7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7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76FE6-18BF-899B-7E22-1AF1B962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AACCB-9F11-6102-2B22-66900B900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7C3D0-5BE5-F8A7-6167-408438BBE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A407C-5B6A-FF37-FE86-B99FF8910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0318E-B568-2511-12D2-F0EBB66DC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B873B2-D2A9-E767-DC12-A8B05F257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15324A-9527-A9DF-CC30-DBF2219E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41C57-40D8-1DC5-D556-4D325CA7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06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1CDC8-489E-18A9-C89D-456F15C0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7C29F-5883-6EAB-034B-7B06A710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BEC151-72D6-0C62-CF64-28C9DCFC7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D3B4-B3B6-A0EC-A32B-5F93FA95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11CBE-4921-5B5A-AF3B-7C00042C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ABADE-B79E-01B0-966D-10E89A3E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E3A11-BD9B-22B7-CFFF-B9494422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58F9-B2FC-75F8-65E3-A559B621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F3805-F909-1ACD-DB36-CC2E6735B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3BFD4-76A9-5A49-9FE6-ED00F3212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017DC-80B4-0405-C829-5DA559C1B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F0C6B-A4B4-FE79-6506-1C81873B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718FC-80C6-BB69-B28C-48DD9349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1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96548-EF9A-5BB2-90BB-A0E19353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CC918-CCF6-0982-5925-9DFE57F06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BA145-B512-3B36-8B79-AD5342D02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05204-A789-9DF2-74AA-E2C2CF7A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E994B-293B-4665-6076-FEB96409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1EFB0-F3B6-D5B0-E70B-DCBD32A8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7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FB8F0D-2103-7120-BA18-5A6B82037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183B1-4915-78CE-F228-F5DFEF167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8019B-C051-8637-3DEA-D190E2D24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8EE9BA-D4A0-7946-9819-5889D3D7733F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817F8-0BE6-51AB-BC03-E63D8107D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64BC8-22D5-602E-1732-ECCECF9EE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746575-4054-1443-AE15-2D6BA2F9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3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369E-D428-B063-AA71-DEA12F97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3D1F0C-33B8-BDEB-D065-877AAE56E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1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CFCA29-2CA0-075C-AC71-2DD008BFB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467" b="1254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DB894-1854-B7F3-835C-0BE9D930C3DA}"/>
              </a:ext>
            </a:extLst>
          </p:cNvPr>
          <p:cNvGrpSpPr/>
          <p:nvPr/>
        </p:nvGrpSpPr>
        <p:grpSpPr>
          <a:xfrm>
            <a:off x="2110625" y="1031649"/>
            <a:ext cx="564840" cy="555840"/>
            <a:chOff x="2110625" y="1031649"/>
            <a:chExt cx="564840" cy="55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DE73336-BA67-384E-66AD-1D667D510A27}"/>
                    </a:ext>
                  </a:extLst>
                </p14:cNvPr>
                <p14:cNvContentPartPr/>
                <p14:nvPr/>
              </p14:nvContentPartPr>
              <p14:xfrm>
                <a:off x="2110625" y="1284729"/>
                <a:ext cx="408960" cy="28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DE73336-BA67-384E-66AD-1D667D510A2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01625" y="1275729"/>
                  <a:ext cx="426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38CF40-4F38-089F-628C-15F41379CF51}"/>
                    </a:ext>
                  </a:extLst>
                </p14:cNvPr>
                <p14:cNvContentPartPr/>
                <p14:nvPr/>
              </p14:nvContentPartPr>
              <p14:xfrm>
                <a:off x="2404745" y="1031649"/>
                <a:ext cx="270720" cy="5558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38CF40-4F38-089F-628C-15F41379CF5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95745" y="1023009"/>
                  <a:ext cx="288360" cy="57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EAB9075-AB5C-1027-770C-074896C85485}"/>
                  </a:ext>
                </a:extLst>
              </p14:cNvPr>
              <p14:cNvContentPartPr/>
              <p14:nvPr/>
            </p14:nvContentPartPr>
            <p14:xfrm>
              <a:off x="4903505" y="1346289"/>
              <a:ext cx="848160" cy="3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EAB9075-AB5C-1027-770C-074896C854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94505" y="1337289"/>
                <a:ext cx="8658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D52414A-EA1B-E77A-C0E2-08FC74CD4FAF}"/>
                  </a:ext>
                </a:extLst>
              </p14:cNvPr>
              <p14:cNvContentPartPr/>
              <p14:nvPr/>
            </p14:nvContentPartPr>
            <p14:xfrm>
              <a:off x="4914665" y="1185369"/>
              <a:ext cx="139680" cy="345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D52414A-EA1B-E77A-C0E2-08FC74CD4F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06025" y="1176369"/>
                <a:ext cx="157320" cy="36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9189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7C13CC-2C93-D29B-CCF7-AB811EBE5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" b="25001"/>
          <a:stretch>
            <a:fillRect/>
          </a:stretch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6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3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587451-8E00-4999-1CB4-006B0D832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2346"/>
          <a:stretch>
            <a:fillRect/>
          </a:stretch>
        </p:blipFill>
        <p:spPr>
          <a:xfrm>
            <a:off x="20" y="8300"/>
            <a:ext cx="12191980" cy="68662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9D9BB7-2C46-F74F-97FA-E902EB96DD00}"/>
              </a:ext>
            </a:extLst>
          </p:cNvPr>
          <p:cNvSpPr txBox="1">
            <a:spLocks/>
          </p:cNvSpPr>
          <p:nvPr/>
        </p:nvSpPr>
        <p:spPr>
          <a:xfrm>
            <a:off x="6278880" y="1330037"/>
            <a:ext cx="5572155" cy="46029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HK" b="1" baseline="30000" dirty="0">
                <a:solidFill>
                  <a:schemeClr val="bg1"/>
                </a:solidFill>
              </a:rPr>
              <a:t>18 </a:t>
            </a:r>
            <a:r>
              <a:rPr lang="en-HK" dirty="0">
                <a:solidFill>
                  <a:schemeClr val="bg1"/>
                </a:solidFill>
              </a:rPr>
              <a:t>Then Jesus came to them and said, “All authority in heaven and on earth has been given to me. </a:t>
            </a:r>
            <a:r>
              <a:rPr lang="en-HK" b="1" baseline="30000" dirty="0">
                <a:solidFill>
                  <a:schemeClr val="bg1"/>
                </a:solidFill>
              </a:rPr>
              <a:t>19 </a:t>
            </a:r>
            <a:r>
              <a:rPr lang="en-HK" dirty="0">
                <a:solidFill>
                  <a:srgbClr val="FFC000"/>
                </a:solidFill>
              </a:rPr>
              <a:t>Therefore go and make disciples of all nations, baptizing them</a:t>
            </a:r>
            <a:r>
              <a:rPr lang="en-HK" dirty="0">
                <a:solidFill>
                  <a:schemeClr val="bg1"/>
                </a:solidFill>
              </a:rPr>
              <a:t> in the name of the Father and of the Son and of the Holy Spirit, </a:t>
            </a:r>
            <a:r>
              <a:rPr lang="en-HK" b="1" baseline="30000" dirty="0">
                <a:solidFill>
                  <a:schemeClr val="bg1"/>
                </a:solidFill>
              </a:rPr>
              <a:t>20 </a:t>
            </a:r>
            <a:r>
              <a:rPr lang="en-HK" dirty="0">
                <a:solidFill>
                  <a:srgbClr val="FFC000"/>
                </a:solidFill>
              </a:rPr>
              <a:t>and teaching them to obey</a:t>
            </a:r>
            <a:r>
              <a:rPr lang="en-HK" dirty="0">
                <a:solidFill>
                  <a:schemeClr val="bg1"/>
                </a:solidFill>
              </a:rPr>
              <a:t> everything I have commanded you. And surely I am with you always, to the very end of the age.”</a:t>
            </a:r>
          </a:p>
          <a:p>
            <a:pPr marL="0" indent="0">
              <a:buNone/>
            </a:pPr>
            <a:r>
              <a:rPr lang="en-HK" sz="2400" i="1" dirty="0">
                <a:solidFill>
                  <a:schemeClr val="bg1"/>
                </a:solidFill>
              </a:rPr>
              <a:t>- Matthew 28:18-20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20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48BB4-C94F-5CA8-8846-2022E13EF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4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D5D19-0398-758E-0636-0D2273DB3B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9CEBE-1D88-BF8B-17AB-EFEDF5C3BC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D9307-536F-2A22-114E-5816F436E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" y="0"/>
            <a:ext cx="12183341" cy="6862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1A16EC-F84F-9B4C-7807-6B7A7E5FB6DC}"/>
              </a:ext>
            </a:extLst>
          </p:cNvPr>
          <p:cNvSpPr txBox="1"/>
          <p:nvPr/>
        </p:nvSpPr>
        <p:spPr>
          <a:xfrm>
            <a:off x="544749" y="579872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joshuaproject.net</a:t>
            </a:r>
            <a:r>
              <a:rPr lang="en-US" sz="2800" dirty="0"/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1269987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7691DE-0A13-2EE7-89BE-2E462D588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094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0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89DE5-69F2-B434-F972-944D70FB6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9CAC15-C9C5-48A2-9E8D-BFBC4B919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2346"/>
          <a:stretch>
            <a:fillRect/>
          </a:stretch>
        </p:blipFill>
        <p:spPr>
          <a:xfrm>
            <a:off x="20" y="8300"/>
            <a:ext cx="12191980" cy="68662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9F3ADF-5465-AF42-FA9B-8AB83495F551}"/>
              </a:ext>
            </a:extLst>
          </p:cNvPr>
          <p:cNvSpPr txBox="1">
            <a:spLocks/>
          </p:cNvSpPr>
          <p:nvPr/>
        </p:nvSpPr>
        <p:spPr>
          <a:xfrm>
            <a:off x="6603944" y="1265775"/>
            <a:ext cx="4952180" cy="5024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HK" sz="3200" b="1" i="1" baseline="30000" dirty="0">
                <a:solidFill>
                  <a:schemeClr val="bg1"/>
                </a:solidFill>
              </a:rPr>
              <a:t>26 </a:t>
            </a:r>
            <a:r>
              <a:rPr lang="en-HK" sz="3200" i="1" dirty="0">
                <a:solidFill>
                  <a:schemeClr val="bg1"/>
                </a:solidFill>
              </a:rPr>
              <a:t>From one man he made all the nations, that they should inhabit the whole earth; and he marked out their appointed times in history and the boundaries of their lands. </a:t>
            </a:r>
            <a:r>
              <a:rPr lang="en-HK" sz="3200" b="1" i="1" baseline="30000" dirty="0">
                <a:solidFill>
                  <a:schemeClr val="bg1"/>
                </a:solidFill>
              </a:rPr>
              <a:t>27 </a:t>
            </a:r>
            <a:r>
              <a:rPr lang="en-HK" sz="3200" i="1" dirty="0">
                <a:solidFill>
                  <a:schemeClr val="bg1"/>
                </a:solidFill>
              </a:rPr>
              <a:t>God did this so that they would seek him and perhaps reach out for him and find him, though he is not far from any one of us.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HK" i="1" dirty="0">
                <a:solidFill>
                  <a:schemeClr val="bg1"/>
                </a:solidFill>
              </a:rPr>
              <a:t>- Acts 17:26-27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5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08BA-19A1-9643-8DB2-0A4019802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90BF15-996F-5946-6C1D-30B69D04B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2346"/>
          <a:stretch>
            <a:fillRect/>
          </a:stretch>
        </p:blipFill>
        <p:spPr>
          <a:xfrm>
            <a:off x="20" y="8300"/>
            <a:ext cx="12191980" cy="68662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9AB60C-8083-722D-EE27-7F9C28782F5F}"/>
              </a:ext>
            </a:extLst>
          </p:cNvPr>
          <p:cNvSpPr txBox="1">
            <a:spLocks/>
          </p:cNvSpPr>
          <p:nvPr/>
        </p:nvSpPr>
        <p:spPr>
          <a:xfrm>
            <a:off x="6626804" y="799362"/>
            <a:ext cx="4915930" cy="5577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HK" dirty="0">
                <a:solidFill>
                  <a:schemeClr val="bg1"/>
                </a:solidFill>
              </a:rPr>
              <a:t>Pray for the mainland Chinese; Indian, Pakistani, Nepalese are the least reached with the gospel in the city. Pray for the Indonesian helpers (150k, mostly Muslim)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HK" dirty="0">
                <a:solidFill>
                  <a:schemeClr val="bg1"/>
                </a:solidFill>
              </a:rPr>
              <a:t>Join in mission trips to these places! Consider a life devoted to missions!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HK" dirty="0">
                <a:solidFill>
                  <a:schemeClr val="bg1"/>
                </a:solidFill>
              </a:rPr>
              <a:t>Pray as you go on your holidays;  visit a local church (or an international church even)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HK" dirty="0">
                <a:solidFill>
                  <a:schemeClr val="bg1"/>
                </a:solidFill>
              </a:rPr>
              <a:t>Support </a:t>
            </a:r>
            <a:r>
              <a:rPr lang="en-HK">
                <a:solidFill>
                  <a:schemeClr val="bg1"/>
                </a:solidFill>
              </a:rPr>
              <a:t>our missionaries</a:t>
            </a:r>
            <a:endParaRPr lang="en-H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10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273</Words>
  <Application>Microsoft Macintosh PowerPoint</Application>
  <PresentationFormat>Widescreen</PresentationFormat>
  <Paragraphs>18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Heewoo Han</dc:creator>
  <cp:lastModifiedBy>Heewoo Han</cp:lastModifiedBy>
  <cp:revision>1</cp:revision>
  <dcterms:created xsi:type="dcterms:W3CDTF">2026-05-20T06:43:18Z</dcterms:created>
  <dcterms:modified xsi:type="dcterms:W3CDTF">2026-06-06T03:28:02Z</dcterms:modified>
</cp:coreProperties>
</file>