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3C56-5D62-18DB-271C-08465789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583A0-5CC3-E722-7CB4-73AA2EE5D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1E051-2BF2-ADEB-7476-05A9212B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44B3-2F00-189C-B3FB-E70B073F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2EBA-52DA-88FD-8CC1-F1FBDBF9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6377-D4E2-7145-C262-156BE05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CF7F9-30C0-EE6F-B3E8-EAF7AB393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AB85-822E-720C-571A-1D126712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80C6-6A02-EDA2-65EF-7BD7519F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6D3E-E311-1313-2811-EA8DDBD2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2C30D-23F0-D121-7595-1839E390A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1C23F-88B4-2350-AD6B-3BD19497A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D7A35-D492-9188-44D4-8AEDF72F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D3A3F-EC0B-6085-D300-F2455156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F88C-CD7A-8D57-6BDC-E4DA009B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7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1576-35AB-F42D-BAE0-E6C800EA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3747-A3A1-1535-19A9-17F16FE9A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13383-8DA8-B9FA-E433-73162242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79BDB-7930-CD83-B459-47E48D8C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75CB-92E7-030F-4F1F-57215AA5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82D0-8E64-F3E8-A90A-F7EEB737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5A8B2-CA59-1B39-A8A4-0AEC904BD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252FD-AC74-18E6-6BFE-74E7A9BE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2B7EB-82E4-85C8-BC2C-8B6D2B86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605C-CEEB-8414-A543-3A7CBC2B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5888-6732-1027-FBF3-40452C3E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4452-F965-F123-17EB-1C7F60466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5DD4-05D8-2030-F43E-AB620D3D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C4AC6-4B29-5489-A818-D3FB2A42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5E5-E17A-7C2C-2A27-28EE2FE5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78096-DB9B-4E31-7616-E02EB512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83BB-1FA4-1B3B-9B47-BF048BC7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4CF60-5229-41C9-C157-3571C07FD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9126B-98B6-2B23-DD23-4EC51685D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98C04-EE53-8CA8-553D-DC97FC8BA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CA4BB-EFBD-4B83-FE2C-B4E7F83DB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58087-F851-B518-AB21-1A4AC801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6429B-6911-7A58-04A1-01BA0C0B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2B479-CE58-1B15-82F8-5D004515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6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CB60-51E9-82D5-9991-430CF576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6DF61-A032-FF58-91D8-059B62C9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DFBC6-1AF8-1244-79AD-46FE95AC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636E0-FDED-B130-06FD-88EA88BB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A7001-5FB8-92A9-3AF9-5F910743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C15AF-A7A1-1BB4-115D-EFEE37C8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ED5FC-1021-222A-D29A-4C70B451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A15E-B2B7-A7B3-821A-60319D1D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B14F-7F0B-8015-053B-2CF88F29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7D1A-DE40-210B-3104-B0720917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32AB0-8D22-CC96-25F3-6FB54332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9755-FBAB-1430-BB16-B25AFCF7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A4EDA-841A-29B8-51BD-CD6FC207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415B-1A0F-9F2C-7CA7-568E73B8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6C95B-4428-C7C8-6C8E-73161B63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A8753-C1D6-731C-9424-C32ADE410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256EB-FF30-7FD9-8DFE-24A60098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FC2A5-7DBD-E0DF-3115-74658CC7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D46D-49A3-DB5E-0D2C-8444F281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E25EF-F549-AABC-D86B-B6454899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70CD1-2F54-D1CF-4392-78E047E9F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D4C0B-5474-25D5-72F8-F46AF7E06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C1E80-2DE8-E34E-BC67-C06C20EFE820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8BCE-8CCD-B426-5F99-5A414C2BA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42CA-8AD4-8020-7887-9D3BB13C5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8C958-4BC1-E249-BA86-CE3D8A19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E331-33EA-5F40-898F-3CFE4EF52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BC00-BDD9-3C90-9A23-AD059C5DA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in a robe talking to a person&#10;&#10;AI-generated content may be incorrect.">
            <a:extLst>
              <a:ext uri="{FF2B5EF4-FFF2-40B4-BE49-F238E27FC236}">
                <a16:creationId xmlns:a16="http://schemas.microsoft.com/office/drawing/2014/main" id="{269C9EAF-BD9E-6DFB-F980-5715631E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ext on a pink background&#10;&#10;AI-generated content may be incorrect.">
            <a:extLst>
              <a:ext uri="{FF2B5EF4-FFF2-40B4-BE49-F238E27FC236}">
                <a16:creationId xmlns:a16="http://schemas.microsoft.com/office/drawing/2014/main" id="{95D4923D-2769-F71E-C66B-BD2908AA3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2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7253-9EAA-AE1D-83F3-0FB60A4A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holding an object&#10;&#10;AI-generated content may be incorrect.">
            <a:extLst>
              <a:ext uri="{FF2B5EF4-FFF2-40B4-BE49-F238E27FC236}">
                <a16:creationId xmlns:a16="http://schemas.microsoft.com/office/drawing/2014/main" id="{3D83984B-A458-B50B-9E39-04C82AB7F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846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2AAF-84D9-15E2-445A-B43CE224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nk background with black text&#10;&#10;AI-generated content may be incorrect.">
            <a:extLst>
              <a:ext uri="{FF2B5EF4-FFF2-40B4-BE49-F238E27FC236}">
                <a16:creationId xmlns:a16="http://schemas.microsoft.com/office/drawing/2014/main" id="{117C2AC1-51D9-AF0D-581B-E8D9D9563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266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ext on a pink background&#10;&#10;AI-generated content may be incorrect.">
            <a:extLst>
              <a:ext uri="{FF2B5EF4-FFF2-40B4-BE49-F238E27FC236}">
                <a16:creationId xmlns:a16="http://schemas.microsoft.com/office/drawing/2014/main" id="{6096A32B-7550-D022-599B-1161F2959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ext on a pink background&#10;&#10;AI-generated content may be incorrect.">
            <a:extLst>
              <a:ext uri="{FF2B5EF4-FFF2-40B4-BE49-F238E27FC236}">
                <a16:creationId xmlns:a16="http://schemas.microsoft.com/office/drawing/2014/main" id="{862B4C12-E10A-FF94-9EAD-3AD044ED1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text&#10;&#10;AI-generated content may be incorrect.">
            <a:extLst>
              <a:ext uri="{FF2B5EF4-FFF2-40B4-BE49-F238E27FC236}">
                <a16:creationId xmlns:a16="http://schemas.microsoft.com/office/drawing/2014/main" id="{83CDA9D0-D848-090B-E7BC-F7EFC2233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picking grapes in a vineyard&#10;&#10;AI-generated content may be incorrect.">
            <a:extLst>
              <a:ext uri="{FF2B5EF4-FFF2-40B4-BE49-F238E27FC236}">
                <a16:creationId xmlns:a16="http://schemas.microsoft.com/office/drawing/2014/main" id="{57BB745F-A697-7BDE-9144-716A8C18C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crowd&#10;&#10;AI-generated content may be incorrect.">
            <a:extLst>
              <a:ext uri="{FF2B5EF4-FFF2-40B4-BE49-F238E27FC236}">
                <a16:creationId xmlns:a16="http://schemas.microsoft.com/office/drawing/2014/main" id="{D6D0B689-B3F5-0D86-6DA4-4175F318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84C8-B525-63CA-C3E3-85AFA8DA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in a blue robe and a person in a blue robe&#10;&#10;AI-generated content may be incorrect.">
            <a:extLst>
              <a:ext uri="{FF2B5EF4-FFF2-40B4-BE49-F238E27FC236}">
                <a16:creationId xmlns:a16="http://schemas.microsoft.com/office/drawing/2014/main" id="{EAB83493-19AE-EE18-8A8C-EC22531E2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798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808B-6FFC-2813-220D-F5CF8F57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picking grapes in a vineyard&#10;&#10;AI-generated content may be incorrect.">
            <a:extLst>
              <a:ext uri="{FF2B5EF4-FFF2-40B4-BE49-F238E27FC236}">
                <a16:creationId xmlns:a16="http://schemas.microsoft.com/office/drawing/2014/main" id="{2E852D12-C976-8658-DF03-BAF87DC2B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07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BD69-1FEB-9D36-CA6E-ED0FA4CB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ext on a pink background&#10;&#10;AI-generated content may be incorrect.">
            <a:extLst>
              <a:ext uri="{FF2B5EF4-FFF2-40B4-BE49-F238E27FC236}">
                <a16:creationId xmlns:a16="http://schemas.microsoft.com/office/drawing/2014/main" id="{DBB1B713-9C73-384A-49B5-58C554A9D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60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DC3-77EB-0C1F-0AE8-2D4BB29A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ext on a pink background&#10;&#10;AI-generated content may be incorrect.">
            <a:extLst>
              <a:ext uri="{FF2B5EF4-FFF2-40B4-BE49-F238E27FC236}">
                <a16:creationId xmlns:a16="http://schemas.microsoft.com/office/drawing/2014/main" id="{29C4142E-B87E-78ED-5048-F64C1881C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977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1247-3077-0A89-3990-021030A8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icking grapes&#10;&#10;AI-generated content may be incorrect.">
            <a:extLst>
              <a:ext uri="{FF2B5EF4-FFF2-40B4-BE49-F238E27FC236}">
                <a16:creationId xmlns:a16="http://schemas.microsoft.com/office/drawing/2014/main" id="{D0E427C0-915C-BE6B-D019-D7AA53612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444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7979-CF3C-D04B-CD1A-958637CA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unch of grapes with black text&#10;&#10;AI-generated content may be incorrect.">
            <a:extLst>
              <a:ext uri="{FF2B5EF4-FFF2-40B4-BE49-F238E27FC236}">
                <a16:creationId xmlns:a16="http://schemas.microsoft.com/office/drawing/2014/main" id="{BDF952E7-6D42-21B0-F3F6-2371C3A6D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86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nk background with black text&#10;&#10;AI-generated content may be incorrect.">
            <a:extLst>
              <a:ext uri="{FF2B5EF4-FFF2-40B4-BE49-F238E27FC236}">
                <a16:creationId xmlns:a16="http://schemas.microsoft.com/office/drawing/2014/main" id="{EE011059-CF77-0618-E840-6463C8E15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Ariel Pinero</dc:creator>
  <cp:lastModifiedBy>Ariel Pinero</cp:lastModifiedBy>
  <cp:revision>1</cp:revision>
  <dcterms:created xsi:type="dcterms:W3CDTF">2026-06-19T05:12:57Z</dcterms:created>
  <dcterms:modified xsi:type="dcterms:W3CDTF">2026-06-19T05:19:20Z</dcterms:modified>
</cp:coreProperties>
</file>