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38"/>
    <p:restoredTop sz="94706"/>
  </p:normalViewPr>
  <p:slideViewPr>
    <p:cSldViewPr snapToGrid="0">
      <p:cViewPr varScale="1">
        <p:scale>
          <a:sx n="38" d="100"/>
          <a:sy n="38" d="100"/>
        </p:scale>
        <p:origin x="200" y="2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ewoo Han" userId="c66310b4-e29b-4cca-902b-4b1852bcfbda" providerId="ADAL" clId="{FAB402FA-8849-5427-A557-E20128729EA5}"/>
    <pc:docChg chg="delSld modSld">
      <pc:chgData name="Heewoo Han" userId="c66310b4-e29b-4cca-902b-4b1852bcfbda" providerId="ADAL" clId="{FAB402FA-8849-5427-A557-E20128729EA5}" dt="2026-07-18T03:36:58.839" v="25" actId="20577"/>
      <pc:docMkLst>
        <pc:docMk/>
      </pc:docMkLst>
      <pc:sldChg chg="del">
        <pc:chgData name="Heewoo Han" userId="c66310b4-e29b-4cca-902b-4b1852bcfbda" providerId="ADAL" clId="{FAB402FA-8849-5427-A557-E20128729EA5}" dt="2026-07-18T03:35:25.688" v="0" actId="2696"/>
        <pc:sldMkLst>
          <pc:docMk/>
          <pc:sldMk cId="3999186523" sldId="265"/>
        </pc:sldMkLst>
      </pc:sldChg>
      <pc:sldChg chg="modSp mod">
        <pc:chgData name="Heewoo Han" userId="c66310b4-e29b-4cca-902b-4b1852bcfbda" providerId="ADAL" clId="{FAB402FA-8849-5427-A557-E20128729EA5}" dt="2026-07-18T03:36:58.839" v="25" actId="20577"/>
        <pc:sldMkLst>
          <pc:docMk/>
          <pc:sldMk cId="2009131003" sldId="267"/>
        </pc:sldMkLst>
        <pc:spChg chg="mod">
          <ac:chgData name="Heewoo Han" userId="c66310b4-e29b-4cca-902b-4b1852bcfbda" providerId="ADAL" clId="{FAB402FA-8849-5427-A557-E20128729EA5}" dt="2026-07-18T03:36:58.839" v="25" actId="20577"/>
          <ac:spMkLst>
            <pc:docMk/>
            <pc:sldMk cId="2009131003" sldId="267"/>
            <ac:spMk id="3" creationId="{60980052-2005-EBFD-40E5-3B029ACFAFC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9C27-A078-6447-BC53-E401098D3D6D}" type="datetimeFigureOut">
              <a:rPr lang="en-US" smtClean="0"/>
              <a:t>7/18/26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DCACD-818B-5046-B223-ACDB42C1C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7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DCACD-818B-5046-B223-ACDB42C1CF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2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CE3-C950-D444-A866-F61DE200F56B}" type="datetimeFigureOut">
              <a:rPr lang="en-US" smtClean="0"/>
              <a:t>7/18/26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7051-A4F8-6646-8C24-859B410E7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7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CE3-C950-D444-A866-F61DE200F56B}" type="datetimeFigureOut">
              <a:rPr lang="en-US" smtClean="0"/>
              <a:t>7/18/26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7051-A4F8-6646-8C24-859B410E7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6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CE3-C950-D444-A866-F61DE200F56B}" type="datetimeFigureOut">
              <a:rPr lang="en-US" smtClean="0"/>
              <a:t>7/18/26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7051-A4F8-6646-8C24-859B410E7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4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CE3-C950-D444-A866-F61DE200F56B}" type="datetimeFigureOut">
              <a:rPr lang="en-US" smtClean="0"/>
              <a:t>7/18/26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7051-A4F8-6646-8C24-859B410E7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5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CE3-C950-D444-A866-F61DE200F56B}" type="datetimeFigureOut">
              <a:rPr lang="en-US" smtClean="0"/>
              <a:t>7/18/26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7051-A4F8-6646-8C24-859B410E7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2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CE3-C950-D444-A866-F61DE200F56B}" type="datetimeFigureOut">
              <a:rPr lang="en-US" smtClean="0"/>
              <a:t>7/18/26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7051-A4F8-6646-8C24-859B410E7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8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CE3-C950-D444-A866-F61DE200F56B}" type="datetimeFigureOut">
              <a:rPr lang="en-US" smtClean="0"/>
              <a:t>7/18/26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7051-A4F8-6646-8C24-859B410E7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CE3-C950-D444-A866-F61DE200F56B}" type="datetimeFigureOut">
              <a:rPr lang="en-US" smtClean="0"/>
              <a:t>7/18/26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7051-A4F8-6646-8C24-859B410E7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9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CE3-C950-D444-A866-F61DE200F56B}" type="datetimeFigureOut">
              <a:rPr lang="en-US" smtClean="0"/>
              <a:t>7/18/26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7051-A4F8-6646-8C24-859B410E7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2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CE3-C950-D444-A866-F61DE200F56B}" type="datetimeFigureOut">
              <a:rPr lang="en-US" smtClean="0"/>
              <a:t>7/18/26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7051-A4F8-6646-8C24-859B410E7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7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CE3-C950-D444-A866-F61DE200F56B}" type="datetimeFigureOut">
              <a:rPr lang="en-US" smtClean="0"/>
              <a:t>7/18/26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7051-A4F8-6646-8C24-859B410E7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0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22A6ECE3-C950-D444-A866-F61DE200F56B}" type="datetimeFigureOut">
              <a:rPr lang="en-US" smtClean="0"/>
              <a:t>7/18/26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E2F7051-A4F8-6646-8C24-859B410E7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46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4275D-D4EC-F3C2-126F-0F0691BE3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E917F1-C67B-AD71-EEAD-9B93BCD159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50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A405D-5E0C-4E9C-3234-02A824785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93F4F-7734-F3D1-CEC9-B10E8A63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3600" dirty="0"/>
              <a:t>3. Our Greater Love (v.34-45)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22534-596C-DD12-788B-F525C89A9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en-HK" sz="3200" b="1" baseline="30000" dirty="0"/>
              <a:t>5 </a:t>
            </a:r>
            <a:r>
              <a:rPr lang="en-HK" sz="3200" dirty="0"/>
              <a:t>Love the </a:t>
            </a:r>
            <a:r>
              <a:rPr lang="en-HK" sz="3200" cap="small" dirty="0"/>
              <a:t>Lord</a:t>
            </a:r>
            <a:r>
              <a:rPr lang="en-HK" sz="3200" dirty="0"/>
              <a:t> your God with all your heart and with all your soul and with all your strength (Deu 6:4-5) </a:t>
            </a:r>
          </a:p>
          <a:p>
            <a:r>
              <a:rPr lang="en-HK" sz="3200" dirty="0"/>
              <a:t>but love your </a:t>
            </a:r>
            <a:r>
              <a:rPr lang="en-HK" sz="3200" dirty="0" err="1"/>
              <a:t>neighbor</a:t>
            </a:r>
            <a:r>
              <a:rPr lang="en-HK" sz="3200" dirty="0"/>
              <a:t> as yourself. I am the </a:t>
            </a:r>
            <a:r>
              <a:rPr lang="en-HK" sz="3200" cap="small" dirty="0"/>
              <a:t>Lord</a:t>
            </a:r>
            <a:r>
              <a:rPr lang="en-HK" sz="3200" dirty="0"/>
              <a:t>. (Lev 19:18b).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F0F106-8BB7-A499-191F-CBD7DD07E1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76" r="1" b="335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05729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73B07-EB3B-0087-201B-27637E79E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694C-0A98-65D1-CADF-0F94ED422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3600" dirty="0"/>
              <a:t>3. Our Greater Love (v.34-45)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80052-2005-EBFD-40E5-3B029ACFA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en-HK" sz="3200" dirty="0"/>
              <a:t>The Bible is about love</a:t>
            </a:r>
          </a:p>
          <a:p>
            <a:r>
              <a:rPr lang="en-HK" sz="3200" dirty="0"/>
              <a:t>The Bible is about Jesus who </a:t>
            </a:r>
            <a:r>
              <a:rPr lang="en-HK" sz="3200" i="1" dirty="0"/>
              <a:t>is </a:t>
            </a:r>
            <a:r>
              <a:rPr lang="en-HK" sz="3200" dirty="0"/>
              <a:t>love and </a:t>
            </a:r>
            <a:r>
              <a:rPr lang="en-HK" sz="3200"/>
              <a:t>came to restore </a:t>
            </a:r>
            <a:r>
              <a:rPr lang="en-HK" sz="3200" dirty="0"/>
              <a:t>our relationship with him!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15C0F-0C90-713C-A983-79DE798728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76" r="1" b="335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09131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CE09D-F74D-6B7F-1CB2-EA61B4693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622C5-88FC-80F1-2A11-F5BA423E1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3600" dirty="0"/>
              <a:t>3. Our Greater Love (v.34-45)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38832-36FB-8DF8-4A69-C9A24B4EE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3200" dirty="0"/>
              <a:t>The</a:t>
            </a:r>
            <a:r>
              <a:rPr lang="en-HK" sz="3200" dirty="0">
                <a:solidFill>
                  <a:srgbClr val="FFC000"/>
                </a:solidFill>
              </a:rPr>
              <a:t> </a:t>
            </a:r>
            <a:r>
              <a:rPr lang="en-HK" sz="3200" cap="small" dirty="0">
                <a:solidFill>
                  <a:srgbClr val="FFC000"/>
                </a:solidFill>
              </a:rPr>
              <a:t>Lord</a:t>
            </a:r>
            <a:r>
              <a:rPr lang="en-HK" sz="3200" dirty="0">
                <a:solidFill>
                  <a:srgbClr val="FFC000"/>
                </a:solidFill>
              </a:rPr>
              <a:t> </a:t>
            </a:r>
            <a:r>
              <a:rPr lang="en-HK" sz="3200" dirty="0"/>
              <a:t>says to </a:t>
            </a:r>
            <a:r>
              <a:rPr lang="en-HK" sz="3200" dirty="0">
                <a:solidFill>
                  <a:srgbClr val="FFC000"/>
                </a:solidFill>
              </a:rPr>
              <a:t>my lord</a:t>
            </a:r>
            <a:r>
              <a:rPr lang="en-HK" sz="3200" dirty="0"/>
              <a:t>:</a:t>
            </a:r>
          </a:p>
          <a:p>
            <a:pPr marL="0" indent="0">
              <a:buNone/>
            </a:pPr>
            <a:r>
              <a:rPr lang="en-HK" sz="3200" dirty="0"/>
              <a:t>“Sit at my right hand</a:t>
            </a:r>
            <a:br>
              <a:rPr lang="en-HK" sz="3200" dirty="0"/>
            </a:br>
            <a:r>
              <a:rPr lang="en-HK" sz="3200" dirty="0"/>
              <a:t>    until I make your enemies</a:t>
            </a:r>
            <a:br>
              <a:rPr lang="en-HK" sz="3200" dirty="0"/>
            </a:br>
            <a:r>
              <a:rPr lang="en-HK" sz="3200" dirty="0"/>
              <a:t>    a footstool for your feet.”</a:t>
            </a:r>
          </a:p>
          <a:p>
            <a:pPr marL="0" indent="0">
              <a:buNone/>
            </a:pPr>
            <a:r>
              <a:rPr lang="en-HK" sz="3200" dirty="0"/>
              <a:t>(Psalm 110:1 by David)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D1CB2D-84FC-EB6A-9FF4-E0CBBFDB6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525" y="0"/>
            <a:ext cx="4943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7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FIFA World Cup 2026 Qualified Teams: Predictions | List of Possible 48  Teams for 2026 World Cup">
            <a:extLst>
              <a:ext uri="{FF2B5EF4-FFF2-40B4-BE49-F238E27FC236}">
                <a16:creationId xmlns:a16="http://schemas.microsoft.com/office/drawing/2014/main" id="{B27BE957-C2F5-0BD0-D575-1CC16C96C7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3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0FD96-CACF-B782-1F26-3CD91273B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Clash of Kingdom: Greater Kingdom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E2CE2-370D-F9CA-C7FC-714A05758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/>
              <a:t>Our Greater Allegiance (v.15-22)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Our Greater Hope (v.23-33)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Our Greater Love (v.34-45)</a:t>
            </a:r>
          </a:p>
        </p:txBody>
      </p:sp>
    </p:spTree>
    <p:extLst>
      <p:ext uri="{BB962C8B-B14F-4D97-AF65-F5344CB8AC3E}">
        <p14:creationId xmlns:p14="http://schemas.microsoft.com/office/powerpoint/2010/main" val="2158992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E4E2-8A07-E75F-106A-350614C03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Our Greater Allegiance (v.15-22)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CDCE9-3353-6B7B-3680-2085F9938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7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ins Used by Jesus: the Denarius — Ray Downing">
            <a:extLst>
              <a:ext uri="{FF2B5EF4-FFF2-40B4-BE49-F238E27FC236}">
                <a16:creationId xmlns:a16="http://schemas.microsoft.com/office/drawing/2014/main" id="{9E8EE901-C867-5024-73BD-855ADD4AB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53432"/>
            <a:ext cx="7620000" cy="3746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3FF9E7-466B-4184-FB40-FB1B6C5F3D4A}"/>
              </a:ext>
            </a:extLst>
          </p:cNvPr>
          <p:cNvSpPr txBox="1"/>
          <p:nvPr/>
        </p:nvSpPr>
        <p:spPr>
          <a:xfrm>
            <a:off x="2286000" y="4887202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sz="3200" dirty="0"/>
              <a:t>“So give back to Caesar what is Caesar’s, and to God what is God’s.”</a:t>
            </a:r>
          </a:p>
          <a:p>
            <a:pPr algn="ctr"/>
            <a:r>
              <a:rPr lang="en-HK" sz="2400" dirty="0"/>
              <a:t>- Matt 22:21b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2363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1AC617-C6EC-B797-1A9C-B057B91781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477" r="14162"/>
          <a:stretch>
            <a:fillRect/>
          </a:stretch>
        </p:blipFill>
        <p:spPr>
          <a:xfrm>
            <a:off x="3" y="1"/>
            <a:ext cx="419895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B0AB6A-EE6B-2B4F-BBDB-AF8E0BA7980B}"/>
              </a:ext>
            </a:extLst>
          </p:cNvPr>
          <p:cNvSpPr txBox="1"/>
          <p:nvPr/>
        </p:nvSpPr>
        <p:spPr>
          <a:xfrm>
            <a:off x="4198966" y="2147357"/>
            <a:ext cx="3810000" cy="4101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“So give back to Caesar what is Caesar’s, and to God what is God’s.”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Matt 22:21b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B279A-3D44-70AD-2737-40C9680538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859"/>
          <a:stretch>
            <a:fillRect/>
          </a:stretch>
        </p:blipFill>
        <p:spPr>
          <a:xfrm>
            <a:off x="7863840" y="-2"/>
            <a:ext cx="4328160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AF3D40-9DE3-FD98-2FE8-83CC00BA1E26}"/>
              </a:ext>
            </a:extLst>
          </p:cNvPr>
          <p:cNvSpPr txBox="1"/>
          <p:nvPr/>
        </p:nvSpPr>
        <p:spPr>
          <a:xfrm>
            <a:off x="5248656" y="-14996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36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F384F5-076B-1E91-0FD5-752FA1B2E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E457D8-A485-BA94-C418-A08FB3307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851C1-896E-64C1-E667-D5E06EF6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Our Greater Hope (v.23-33)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C04B7-CACB-5A89-6659-07EE526D3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Our Greater Hope (v.23-33)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A8FA5-3D88-AAFD-CA9A-1AD9572FF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4000" b="1" baseline="30000" dirty="0"/>
              <a:t>29 </a:t>
            </a:r>
            <a:r>
              <a:rPr lang="en-HK" sz="4000" dirty="0"/>
              <a:t>Jesus replied, “You are in error because you do not know the Scriptures or the power of God.”</a:t>
            </a:r>
          </a:p>
          <a:p>
            <a:pPr lvl="1"/>
            <a:r>
              <a:rPr lang="en-HK" sz="3600" dirty="0"/>
              <a:t>Scripture promises resurrection</a:t>
            </a:r>
          </a:p>
          <a:p>
            <a:pPr lvl="1"/>
            <a:r>
              <a:rPr lang="en-HK" sz="3600" dirty="0"/>
              <a:t>God is able to recreate the heaven and the earth</a:t>
            </a:r>
          </a:p>
          <a:p>
            <a:r>
              <a:rPr lang="en-HK" sz="4000" dirty="0"/>
              <a:t>Our hope should be in the in the new world!</a:t>
            </a:r>
          </a:p>
          <a:p>
            <a:endParaRPr lang="en-HK" sz="4000" dirty="0"/>
          </a:p>
        </p:txBody>
      </p:sp>
    </p:spTree>
    <p:extLst>
      <p:ext uri="{BB962C8B-B14F-4D97-AF65-F5344CB8AC3E}">
        <p14:creationId xmlns:p14="http://schemas.microsoft.com/office/powerpoint/2010/main" val="4109191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5C55C-39BD-30E4-728D-2BA969692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79219-9508-2964-376B-C287F59EB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Our Greater Hope (v.23-33)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430B6-4F80-58E5-0CBE-4B6ACC764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4000" dirty="0"/>
              <a:t>The best of this life we enjoy with a few will be enjoyed with </a:t>
            </a:r>
            <a:r>
              <a:rPr lang="en-HK" sz="4000" i="1" dirty="0"/>
              <a:t>everyone </a:t>
            </a:r>
            <a:r>
              <a:rPr lang="en-HK" sz="4000" dirty="0"/>
              <a:t>in the new creation</a:t>
            </a:r>
          </a:p>
        </p:txBody>
      </p:sp>
    </p:spTree>
    <p:extLst>
      <p:ext uri="{BB962C8B-B14F-4D97-AF65-F5344CB8AC3E}">
        <p14:creationId xmlns:p14="http://schemas.microsoft.com/office/powerpoint/2010/main" val="3352401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302</Words>
  <Application>Microsoft Macintosh PowerPoint</Application>
  <PresentationFormat>Widescreen</PresentationFormat>
  <Paragraphs>28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Clash of Kingdom: Greater Kingdom</vt:lpstr>
      <vt:lpstr>1. Our Greater Allegiance (v.15-22) </vt:lpstr>
      <vt:lpstr>PowerPoint Presentation</vt:lpstr>
      <vt:lpstr>PowerPoint Presentation</vt:lpstr>
      <vt:lpstr>2. Our Greater Hope (v.23-33) </vt:lpstr>
      <vt:lpstr>2. Our Greater Hope (v.23-33) </vt:lpstr>
      <vt:lpstr>2. Our Greater Hope (v.23-33) </vt:lpstr>
      <vt:lpstr>3. Our Greater Love (v.34-45) </vt:lpstr>
      <vt:lpstr>3. Our Greater Love (v.34-45) </vt:lpstr>
      <vt:lpstr>3. Our Greater Love (v.34-45)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Heewoo Han</dc:creator>
  <cp:lastModifiedBy>Heewoo Han</cp:lastModifiedBy>
  <cp:revision>1</cp:revision>
  <dcterms:created xsi:type="dcterms:W3CDTF">2026-07-18T03:03:52Z</dcterms:created>
  <dcterms:modified xsi:type="dcterms:W3CDTF">2026-07-18T03:36:59Z</dcterms:modified>
</cp:coreProperties>
</file>