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1" r:id="rId6"/>
    <p:sldId id="260" r:id="rId7"/>
    <p:sldId id="263" r:id="rId8"/>
    <p:sldId id="262" r:id="rId9"/>
    <p:sldId id="264" r:id="rId10"/>
    <p:sldId id="265" r:id="rId11"/>
    <p:sldId id="267" r:id="rId12"/>
    <p:sldId id="269" r:id="rId13"/>
    <p:sldId id="270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0145"/>
    <p:restoredTop sz="94606"/>
  </p:normalViewPr>
  <p:slideViewPr>
    <p:cSldViewPr snapToGrid="0">
      <p:cViewPr varScale="1">
        <p:scale>
          <a:sx n="56" d="100"/>
          <a:sy n="56" d="100"/>
        </p:scale>
        <p:origin x="184" y="15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Heewoo Han" userId="c66310b4-e29b-4cca-902b-4b1852bcfbda" providerId="ADAL" clId="{FAB402FA-8849-5427-A557-E20128729EA5}"/>
    <pc:docChg chg="undo custSel delSld modSld modMainMaster">
      <pc:chgData name="Heewoo Han" userId="c66310b4-e29b-4cca-902b-4b1852bcfbda" providerId="ADAL" clId="{FAB402FA-8849-5427-A557-E20128729EA5}" dt="2026-09-26T03:59:14.972" v="122" actId="207"/>
      <pc:docMkLst>
        <pc:docMk/>
      </pc:docMkLst>
      <pc:sldChg chg="setBg">
        <pc:chgData name="Heewoo Han" userId="c66310b4-e29b-4cca-902b-4b1852bcfbda" providerId="ADAL" clId="{FAB402FA-8849-5427-A557-E20128729EA5}" dt="2026-09-26T03:44:59.426" v="0"/>
        <pc:sldMkLst>
          <pc:docMk/>
          <pc:sldMk cId="2984396543" sldId="256"/>
        </pc:sldMkLst>
      </pc:sldChg>
      <pc:sldChg chg="modSp mod">
        <pc:chgData name="Heewoo Han" userId="c66310b4-e29b-4cca-902b-4b1852bcfbda" providerId="ADAL" clId="{FAB402FA-8849-5427-A557-E20128729EA5}" dt="2026-09-26T03:46:36.966" v="5" actId="207"/>
        <pc:sldMkLst>
          <pc:docMk/>
          <pc:sldMk cId="1140559325" sldId="259"/>
        </pc:sldMkLst>
        <pc:spChg chg="mod">
          <ac:chgData name="Heewoo Han" userId="c66310b4-e29b-4cca-902b-4b1852bcfbda" providerId="ADAL" clId="{FAB402FA-8849-5427-A557-E20128729EA5}" dt="2026-09-26T03:46:36.966" v="5" actId="207"/>
          <ac:spMkLst>
            <pc:docMk/>
            <pc:sldMk cId="1140559325" sldId="259"/>
            <ac:spMk id="3" creationId="{E2B10CA9-35E0-5A0B-60D4-E0104023C4FF}"/>
          </ac:spMkLst>
        </pc:spChg>
      </pc:sldChg>
      <pc:sldChg chg="setBg">
        <pc:chgData name="Heewoo Han" userId="c66310b4-e29b-4cca-902b-4b1852bcfbda" providerId="ADAL" clId="{FAB402FA-8849-5427-A557-E20128729EA5}" dt="2026-09-26T03:44:59.426" v="0"/>
        <pc:sldMkLst>
          <pc:docMk/>
          <pc:sldMk cId="1550271211" sldId="261"/>
        </pc:sldMkLst>
      </pc:sldChg>
      <pc:sldChg chg="modSp mod">
        <pc:chgData name="Heewoo Han" userId="c66310b4-e29b-4cca-902b-4b1852bcfbda" providerId="ADAL" clId="{FAB402FA-8849-5427-A557-E20128729EA5}" dt="2026-09-26T03:47:44.546" v="7" actId="113"/>
        <pc:sldMkLst>
          <pc:docMk/>
          <pc:sldMk cId="2079060422" sldId="262"/>
        </pc:sldMkLst>
        <pc:spChg chg="mod">
          <ac:chgData name="Heewoo Han" userId="c66310b4-e29b-4cca-902b-4b1852bcfbda" providerId="ADAL" clId="{FAB402FA-8849-5427-A557-E20128729EA5}" dt="2026-09-26T03:47:44.546" v="7" actId="113"/>
          <ac:spMkLst>
            <pc:docMk/>
            <pc:sldMk cId="2079060422" sldId="262"/>
            <ac:spMk id="3" creationId="{E2B10CA9-35E0-5A0B-60D4-E0104023C4FF}"/>
          </ac:spMkLst>
        </pc:spChg>
      </pc:sldChg>
      <pc:sldChg chg="setBg">
        <pc:chgData name="Heewoo Han" userId="c66310b4-e29b-4cca-902b-4b1852bcfbda" providerId="ADAL" clId="{FAB402FA-8849-5427-A557-E20128729EA5}" dt="2026-09-26T03:44:59.426" v="0"/>
        <pc:sldMkLst>
          <pc:docMk/>
          <pc:sldMk cId="779079544" sldId="263"/>
        </pc:sldMkLst>
      </pc:sldChg>
      <pc:sldChg chg="modSp mod">
        <pc:chgData name="Heewoo Han" userId="c66310b4-e29b-4cca-902b-4b1852bcfbda" providerId="ADAL" clId="{FAB402FA-8849-5427-A557-E20128729EA5}" dt="2026-09-26T03:52:34.600" v="24" actId="207"/>
        <pc:sldMkLst>
          <pc:docMk/>
          <pc:sldMk cId="1566508775" sldId="265"/>
        </pc:sldMkLst>
        <pc:spChg chg="mod">
          <ac:chgData name="Heewoo Han" userId="c66310b4-e29b-4cca-902b-4b1852bcfbda" providerId="ADAL" clId="{FAB402FA-8849-5427-A557-E20128729EA5}" dt="2026-09-26T03:52:34.600" v="24" actId="207"/>
          <ac:spMkLst>
            <pc:docMk/>
            <pc:sldMk cId="1566508775" sldId="265"/>
            <ac:spMk id="3" creationId="{1D04A57D-E40A-83C5-5F91-8160528A6758}"/>
          </ac:spMkLst>
        </pc:spChg>
      </pc:sldChg>
      <pc:sldChg chg="modSp del mod setBg">
        <pc:chgData name="Heewoo Han" userId="c66310b4-e29b-4cca-902b-4b1852bcfbda" providerId="ADAL" clId="{FAB402FA-8849-5427-A557-E20128729EA5}" dt="2026-09-26T03:53:48.783" v="48" actId="2696"/>
        <pc:sldMkLst>
          <pc:docMk/>
          <pc:sldMk cId="4184187176" sldId="266"/>
        </pc:sldMkLst>
        <pc:spChg chg="mod">
          <ac:chgData name="Heewoo Han" userId="c66310b4-e29b-4cca-902b-4b1852bcfbda" providerId="ADAL" clId="{FAB402FA-8849-5427-A557-E20128729EA5}" dt="2026-09-26T03:53:04.890" v="47" actId="1076"/>
          <ac:spMkLst>
            <pc:docMk/>
            <pc:sldMk cId="4184187176" sldId="266"/>
            <ac:spMk id="5" creationId="{1888E700-A8CA-A15F-F8E5-FBA7B6B07F2D}"/>
          </ac:spMkLst>
        </pc:spChg>
        <pc:picChg chg="mod">
          <ac:chgData name="Heewoo Han" userId="c66310b4-e29b-4cca-902b-4b1852bcfbda" providerId="ADAL" clId="{FAB402FA-8849-5427-A557-E20128729EA5}" dt="2026-09-26T03:52:58.499" v="46" actId="1076"/>
          <ac:picMkLst>
            <pc:docMk/>
            <pc:sldMk cId="4184187176" sldId="266"/>
            <ac:picMk id="4" creationId="{78AA184A-1420-91B2-BA8D-97C9A9A48C21}"/>
          </ac:picMkLst>
        </pc:picChg>
      </pc:sldChg>
      <pc:sldChg chg="modSp mod setBg">
        <pc:chgData name="Heewoo Han" userId="c66310b4-e29b-4cca-902b-4b1852bcfbda" providerId="ADAL" clId="{FAB402FA-8849-5427-A557-E20128729EA5}" dt="2026-09-26T03:51:50.512" v="21" actId="207"/>
        <pc:sldMkLst>
          <pc:docMk/>
          <pc:sldMk cId="325415882" sldId="267"/>
        </pc:sldMkLst>
        <pc:spChg chg="mod">
          <ac:chgData name="Heewoo Han" userId="c66310b4-e29b-4cca-902b-4b1852bcfbda" providerId="ADAL" clId="{FAB402FA-8849-5427-A557-E20128729EA5}" dt="2026-09-26T03:51:50.512" v="21" actId="207"/>
          <ac:spMkLst>
            <pc:docMk/>
            <pc:sldMk cId="325415882" sldId="267"/>
            <ac:spMk id="3" creationId="{1D04A57D-E40A-83C5-5F91-8160528A6758}"/>
          </ac:spMkLst>
        </pc:spChg>
      </pc:sldChg>
      <pc:sldChg chg="modSp mod setBg">
        <pc:chgData name="Heewoo Han" userId="c66310b4-e29b-4cca-902b-4b1852bcfbda" providerId="ADAL" clId="{FAB402FA-8849-5427-A557-E20128729EA5}" dt="2026-09-26T03:56:59.551" v="121" actId="20577"/>
        <pc:sldMkLst>
          <pc:docMk/>
          <pc:sldMk cId="1398133580" sldId="269"/>
        </pc:sldMkLst>
        <pc:spChg chg="mod">
          <ac:chgData name="Heewoo Han" userId="c66310b4-e29b-4cca-902b-4b1852bcfbda" providerId="ADAL" clId="{FAB402FA-8849-5427-A557-E20128729EA5}" dt="2026-09-26T03:56:59.551" v="121" actId="20577"/>
          <ac:spMkLst>
            <pc:docMk/>
            <pc:sldMk cId="1398133580" sldId="269"/>
            <ac:spMk id="3" creationId="{1D04A57D-E40A-83C5-5F91-8160528A6758}"/>
          </ac:spMkLst>
        </pc:spChg>
      </pc:sldChg>
      <pc:sldChg chg="modSp mod setBg">
        <pc:chgData name="Heewoo Han" userId="c66310b4-e29b-4cca-902b-4b1852bcfbda" providerId="ADAL" clId="{FAB402FA-8849-5427-A557-E20128729EA5}" dt="2026-09-26T03:59:14.972" v="122" actId="207"/>
        <pc:sldMkLst>
          <pc:docMk/>
          <pc:sldMk cId="2619628671" sldId="270"/>
        </pc:sldMkLst>
        <pc:spChg chg="mod">
          <ac:chgData name="Heewoo Han" userId="c66310b4-e29b-4cca-902b-4b1852bcfbda" providerId="ADAL" clId="{FAB402FA-8849-5427-A557-E20128729EA5}" dt="2026-09-26T03:59:14.972" v="122" actId="207"/>
          <ac:spMkLst>
            <pc:docMk/>
            <pc:sldMk cId="2619628671" sldId="270"/>
            <ac:spMk id="15" creationId="{91805DA2-3587-0493-6569-4D9CBB5EF557}"/>
          </ac:spMkLst>
        </pc:spChg>
      </pc:sldChg>
      <pc:sldMasterChg chg="setBg">
        <pc:chgData name="Heewoo Han" userId="c66310b4-e29b-4cca-902b-4b1852bcfbda" providerId="ADAL" clId="{FAB402FA-8849-5427-A557-E20128729EA5}" dt="2026-09-26T03:44:59.426" v="0"/>
        <pc:sldMasterMkLst>
          <pc:docMk/>
          <pc:sldMasterMk cId="936906034" sldId="2147483648"/>
        </pc:sldMasterMkLst>
      </pc:sldMasterChg>
    </pc:docChg>
  </pc:docChgLst>
  <pc:docChgLst>
    <pc:chgData name="Heewoo Han" userId="c66310b4-e29b-4cca-902b-4b1852bcfbda" providerId="ADAL" clId="{FEDD468E-FF16-4433-BB2E-D4256C183FEC}"/>
    <pc:docChg chg="undo custSel addSld delSld modSld sldOrd">
      <pc:chgData name="Heewoo Han" userId="c66310b4-e29b-4cca-902b-4b1852bcfbda" providerId="ADAL" clId="{FEDD468E-FF16-4433-BB2E-D4256C183FEC}" dt="2026-09-25T09:25:17.189" v="1469" actId="1076"/>
      <pc:docMkLst>
        <pc:docMk/>
      </pc:docMkLst>
      <pc:sldChg chg="modSp new mod">
        <pc:chgData name="Heewoo Han" userId="c66310b4-e29b-4cca-902b-4b1852bcfbda" providerId="ADAL" clId="{FEDD468E-FF16-4433-BB2E-D4256C183FEC}" dt="2026-09-25T08:50:35.710" v="180" actId="255"/>
        <pc:sldMkLst>
          <pc:docMk/>
          <pc:sldMk cId="2367489099" sldId="257"/>
        </pc:sldMkLst>
        <pc:spChg chg="mod">
          <ac:chgData name="Heewoo Han" userId="c66310b4-e29b-4cca-902b-4b1852bcfbda" providerId="ADAL" clId="{FEDD468E-FF16-4433-BB2E-D4256C183FEC}" dt="2026-09-25T08:49:35.216" v="62" actId="20577"/>
          <ac:spMkLst>
            <pc:docMk/>
            <pc:sldMk cId="2367489099" sldId="257"/>
            <ac:spMk id="2" creationId="{DAEE7F6C-8329-C49F-0A89-EA68F5358555}"/>
          </ac:spMkLst>
        </pc:spChg>
        <pc:spChg chg="mod">
          <ac:chgData name="Heewoo Han" userId="c66310b4-e29b-4cca-902b-4b1852bcfbda" providerId="ADAL" clId="{FEDD468E-FF16-4433-BB2E-D4256C183FEC}" dt="2026-09-25T08:50:35.710" v="180" actId="255"/>
          <ac:spMkLst>
            <pc:docMk/>
            <pc:sldMk cId="2367489099" sldId="257"/>
            <ac:spMk id="3" creationId="{D6F4C298-AD5A-8C11-E696-D0432EFDA610}"/>
          </ac:spMkLst>
        </pc:spChg>
      </pc:sldChg>
      <pc:sldChg chg="addSp delSp modSp new mod">
        <pc:chgData name="Heewoo Han" userId="c66310b4-e29b-4cca-902b-4b1852bcfbda" providerId="ADAL" clId="{FEDD468E-FF16-4433-BB2E-D4256C183FEC}" dt="2026-09-25T08:53:59.633" v="215" actId="14100"/>
        <pc:sldMkLst>
          <pc:docMk/>
          <pc:sldMk cId="2286122577" sldId="258"/>
        </pc:sldMkLst>
        <pc:spChg chg="del mod">
          <ac:chgData name="Heewoo Han" userId="c66310b4-e29b-4cca-902b-4b1852bcfbda" providerId="ADAL" clId="{FEDD468E-FF16-4433-BB2E-D4256C183FEC}" dt="2026-09-25T08:52:07.913" v="212" actId="478"/>
          <ac:spMkLst>
            <pc:docMk/>
            <pc:sldMk cId="2286122577" sldId="258"/>
            <ac:spMk id="2" creationId="{11516ECE-7628-6B16-C054-90CBEB60BB32}"/>
          </ac:spMkLst>
        </pc:spChg>
        <pc:spChg chg="del">
          <ac:chgData name="Heewoo Han" userId="c66310b4-e29b-4cca-902b-4b1852bcfbda" providerId="ADAL" clId="{FEDD468E-FF16-4433-BB2E-D4256C183FEC}" dt="2026-09-25T08:51:53.424" v="211" actId="931"/>
          <ac:spMkLst>
            <pc:docMk/>
            <pc:sldMk cId="2286122577" sldId="258"/>
            <ac:spMk id="3" creationId="{3F1AE1E9-ABBF-9100-F803-E2E1A7600DA7}"/>
          </ac:spMkLst>
        </pc:spChg>
        <pc:spChg chg="add del mod">
          <ac:chgData name="Heewoo Han" userId="c66310b4-e29b-4cca-902b-4b1852bcfbda" providerId="ADAL" clId="{FEDD468E-FF16-4433-BB2E-D4256C183FEC}" dt="2026-09-25T08:52:09.958" v="213" actId="478"/>
          <ac:spMkLst>
            <pc:docMk/>
            <pc:sldMk cId="2286122577" sldId="258"/>
            <ac:spMk id="6" creationId="{0BEEF967-9EAF-7A1C-8CF1-1B6A2E744CD0}"/>
          </ac:spMkLst>
        </pc:spChg>
        <pc:picChg chg="add mod ord">
          <ac:chgData name="Heewoo Han" userId="c66310b4-e29b-4cca-902b-4b1852bcfbda" providerId="ADAL" clId="{FEDD468E-FF16-4433-BB2E-D4256C183FEC}" dt="2026-09-25T08:53:59.633" v="215" actId="14100"/>
          <ac:picMkLst>
            <pc:docMk/>
            <pc:sldMk cId="2286122577" sldId="258"/>
            <ac:picMk id="4" creationId="{46393E98-20EA-428E-B00B-D13E87813AAA}"/>
          </ac:picMkLst>
        </pc:picChg>
      </pc:sldChg>
      <pc:sldChg chg="modSp new mod">
        <pc:chgData name="Heewoo Han" userId="c66310b4-e29b-4cca-902b-4b1852bcfbda" providerId="ADAL" clId="{FEDD468E-FF16-4433-BB2E-D4256C183FEC}" dt="2026-09-25T08:57:14.210" v="338" actId="20577"/>
        <pc:sldMkLst>
          <pc:docMk/>
          <pc:sldMk cId="1140559325" sldId="259"/>
        </pc:sldMkLst>
        <pc:spChg chg="mod">
          <ac:chgData name="Heewoo Han" userId="c66310b4-e29b-4cca-902b-4b1852bcfbda" providerId="ADAL" clId="{FEDD468E-FF16-4433-BB2E-D4256C183FEC}" dt="2026-09-25T08:54:08.135" v="218" actId="20577"/>
          <ac:spMkLst>
            <pc:docMk/>
            <pc:sldMk cId="1140559325" sldId="259"/>
            <ac:spMk id="2" creationId="{DC70A857-EBD3-9D07-8AFB-B2238D028EFB}"/>
          </ac:spMkLst>
        </pc:spChg>
        <pc:spChg chg="mod">
          <ac:chgData name="Heewoo Han" userId="c66310b4-e29b-4cca-902b-4b1852bcfbda" providerId="ADAL" clId="{FEDD468E-FF16-4433-BB2E-D4256C183FEC}" dt="2026-09-25T08:57:14.210" v="338" actId="20577"/>
          <ac:spMkLst>
            <pc:docMk/>
            <pc:sldMk cId="1140559325" sldId="259"/>
            <ac:spMk id="3" creationId="{E2B10CA9-35E0-5A0B-60D4-E0104023C4FF}"/>
          </ac:spMkLst>
        </pc:spChg>
      </pc:sldChg>
      <pc:sldChg chg="modSp add mod">
        <pc:chgData name="Heewoo Han" userId="c66310b4-e29b-4cca-902b-4b1852bcfbda" providerId="ADAL" clId="{FEDD468E-FF16-4433-BB2E-D4256C183FEC}" dt="2026-09-25T09:06:16.721" v="880" actId="255"/>
        <pc:sldMkLst>
          <pc:docMk/>
          <pc:sldMk cId="3452632665" sldId="260"/>
        </pc:sldMkLst>
        <pc:spChg chg="mod">
          <ac:chgData name="Heewoo Han" userId="c66310b4-e29b-4cca-902b-4b1852bcfbda" providerId="ADAL" clId="{FEDD468E-FF16-4433-BB2E-D4256C183FEC}" dt="2026-09-25T09:06:16.721" v="880" actId="255"/>
          <ac:spMkLst>
            <pc:docMk/>
            <pc:sldMk cId="3452632665" sldId="260"/>
            <ac:spMk id="3" creationId="{E2B10CA9-35E0-5A0B-60D4-E0104023C4FF}"/>
          </ac:spMkLst>
        </pc:spChg>
      </pc:sldChg>
      <pc:sldChg chg="addSp delSp modSp new mod ord setBg">
        <pc:chgData name="Heewoo Han" userId="c66310b4-e29b-4cca-902b-4b1852bcfbda" providerId="ADAL" clId="{FEDD468E-FF16-4433-BB2E-D4256C183FEC}" dt="2026-09-25T09:04:03.941" v="658" actId="1076"/>
        <pc:sldMkLst>
          <pc:docMk/>
          <pc:sldMk cId="1550271211" sldId="261"/>
        </pc:sldMkLst>
        <pc:spChg chg="del">
          <ac:chgData name="Heewoo Han" userId="c66310b4-e29b-4cca-902b-4b1852bcfbda" providerId="ADAL" clId="{FEDD468E-FF16-4433-BB2E-D4256C183FEC}" dt="2026-09-25T09:01:01.883" v="651" actId="478"/>
          <ac:spMkLst>
            <pc:docMk/>
            <pc:sldMk cId="1550271211" sldId="261"/>
            <ac:spMk id="2" creationId="{83F6661C-8B96-D364-C162-C1DBB0A88598}"/>
          </ac:spMkLst>
        </pc:spChg>
        <pc:spChg chg="del">
          <ac:chgData name="Heewoo Han" userId="c66310b4-e29b-4cca-902b-4b1852bcfbda" providerId="ADAL" clId="{FEDD468E-FF16-4433-BB2E-D4256C183FEC}" dt="2026-09-25T09:01:09.452" v="652" actId="931"/>
          <ac:spMkLst>
            <pc:docMk/>
            <pc:sldMk cId="1550271211" sldId="261"/>
            <ac:spMk id="3" creationId="{C218F175-3CC4-439C-301E-CA4C97781E2A}"/>
          </ac:spMkLst>
        </pc:spChg>
        <pc:grpChg chg="add">
          <ac:chgData name="Heewoo Han" userId="c66310b4-e29b-4cca-902b-4b1852bcfbda" providerId="ADAL" clId="{FEDD468E-FF16-4433-BB2E-D4256C183FEC}" dt="2026-09-25T09:01:13.071" v="653" actId="26606"/>
          <ac:grpSpMkLst>
            <pc:docMk/>
            <pc:sldMk cId="1550271211" sldId="261"/>
            <ac:grpSpMk id="9" creationId="{26176824-7946-6969-3841-DD5C101DF42D}"/>
          </ac:grpSpMkLst>
        </pc:grpChg>
        <pc:picChg chg="add mod ord">
          <ac:chgData name="Heewoo Han" userId="c66310b4-e29b-4cca-902b-4b1852bcfbda" providerId="ADAL" clId="{FEDD468E-FF16-4433-BB2E-D4256C183FEC}" dt="2026-09-25T09:01:13.071" v="653" actId="26606"/>
          <ac:picMkLst>
            <pc:docMk/>
            <pc:sldMk cId="1550271211" sldId="261"/>
            <ac:picMk id="4" creationId="{B9D30CC3-7390-163B-4730-46DE04E3346F}"/>
          </ac:picMkLst>
        </pc:picChg>
      </pc:sldChg>
      <pc:sldChg chg="modSp add mod">
        <pc:chgData name="Heewoo Han" userId="c66310b4-e29b-4cca-902b-4b1852bcfbda" providerId="ADAL" clId="{FEDD468E-FF16-4433-BB2E-D4256C183FEC}" dt="2026-09-25T09:06:01.537" v="877" actId="255"/>
        <pc:sldMkLst>
          <pc:docMk/>
          <pc:sldMk cId="2079060422" sldId="262"/>
        </pc:sldMkLst>
        <pc:spChg chg="mod">
          <ac:chgData name="Heewoo Han" userId="c66310b4-e29b-4cca-902b-4b1852bcfbda" providerId="ADAL" clId="{FEDD468E-FF16-4433-BB2E-D4256C183FEC}" dt="2026-09-25T09:06:01.537" v="877" actId="255"/>
          <ac:spMkLst>
            <pc:docMk/>
            <pc:sldMk cId="2079060422" sldId="262"/>
            <ac:spMk id="3" creationId="{E2B10CA9-35E0-5A0B-60D4-E0104023C4FF}"/>
          </ac:spMkLst>
        </pc:spChg>
      </pc:sldChg>
      <pc:sldChg chg="addSp delSp modSp new mod setBg">
        <pc:chgData name="Heewoo Han" userId="c66310b4-e29b-4cca-902b-4b1852bcfbda" providerId="ADAL" clId="{FEDD468E-FF16-4433-BB2E-D4256C183FEC}" dt="2026-09-25T09:04:32.272" v="661" actId="26606"/>
        <pc:sldMkLst>
          <pc:docMk/>
          <pc:sldMk cId="779079544" sldId="263"/>
        </pc:sldMkLst>
        <pc:spChg chg="del">
          <ac:chgData name="Heewoo Han" userId="c66310b4-e29b-4cca-902b-4b1852bcfbda" providerId="ADAL" clId="{FEDD468E-FF16-4433-BB2E-D4256C183FEC}" dt="2026-09-25T09:04:32.272" v="661" actId="26606"/>
          <ac:spMkLst>
            <pc:docMk/>
            <pc:sldMk cId="779079544" sldId="263"/>
            <ac:spMk id="2" creationId="{BFCF4EE8-00CC-539C-8226-B084F27226C7}"/>
          </ac:spMkLst>
        </pc:spChg>
        <pc:spChg chg="del">
          <ac:chgData name="Heewoo Han" userId="c66310b4-e29b-4cca-902b-4b1852bcfbda" providerId="ADAL" clId="{FEDD468E-FF16-4433-BB2E-D4256C183FEC}" dt="2026-09-25T09:04:28.531" v="660" actId="931"/>
          <ac:spMkLst>
            <pc:docMk/>
            <pc:sldMk cId="779079544" sldId="263"/>
            <ac:spMk id="3" creationId="{FF5FA6D1-CF31-274C-4EAA-8E88C7313290}"/>
          </ac:spMkLst>
        </pc:spChg>
        <pc:spChg chg="add">
          <ac:chgData name="Heewoo Han" userId="c66310b4-e29b-4cca-902b-4b1852bcfbda" providerId="ADAL" clId="{FEDD468E-FF16-4433-BB2E-D4256C183FEC}" dt="2026-09-25T09:04:32.272" v="661" actId="26606"/>
          <ac:spMkLst>
            <pc:docMk/>
            <pc:sldMk cId="779079544" sldId="263"/>
            <ac:spMk id="9" creationId="{AB8C311F-7253-4AED-9701-7FC0708C41C7}"/>
          </ac:spMkLst>
        </pc:spChg>
        <pc:spChg chg="add">
          <ac:chgData name="Heewoo Han" userId="c66310b4-e29b-4cca-902b-4b1852bcfbda" providerId="ADAL" clId="{FEDD468E-FF16-4433-BB2E-D4256C183FEC}" dt="2026-09-25T09:04:32.272" v="661" actId="26606"/>
          <ac:spMkLst>
            <pc:docMk/>
            <pc:sldMk cId="779079544" sldId="263"/>
            <ac:spMk id="11" creationId="{E2384209-CB15-4CDF-9D31-C44FD9A3F20D}"/>
          </ac:spMkLst>
        </pc:spChg>
        <pc:spChg chg="add">
          <ac:chgData name="Heewoo Han" userId="c66310b4-e29b-4cca-902b-4b1852bcfbda" providerId="ADAL" clId="{FEDD468E-FF16-4433-BB2E-D4256C183FEC}" dt="2026-09-25T09:04:32.272" v="661" actId="26606"/>
          <ac:spMkLst>
            <pc:docMk/>
            <pc:sldMk cId="779079544" sldId="263"/>
            <ac:spMk id="13" creationId="{2633B3B5-CC90-43F0-8714-D31D1F3F0209}"/>
          </ac:spMkLst>
        </pc:spChg>
        <pc:spChg chg="add">
          <ac:chgData name="Heewoo Han" userId="c66310b4-e29b-4cca-902b-4b1852bcfbda" providerId="ADAL" clId="{FEDD468E-FF16-4433-BB2E-D4256C183FEC}" dt="2026-09-25T09:04:32.272" v="661" actId="26606"/>
          <ac:spMkLst>
            <pc:docMk/>
            <pc:sldMk cId="779079544" sldId="263"/>
            <ac:spMk id="15" creationId="{A8D57A06-A426-446D-B02C-A2DC6B62E45E}"/>
          </ac:spMkLst>
        </pc:spChg>
        <pc:picChg chg="add mod ord">
          <ac:chgData name="Heewoo Han" userId="c66310b4-e29b-4cca-902b-4b1852bcfbda" providerId="ADAL" clId="{FEDD468E-FF16-4433-BB2E-D4256C183FEC}" dt="2026-09-25T09:04:32.272" v="661" actId="26606"/>
          <ac:picMkLst>
            <pc:docMk/>
            <pc:sldMk cId="779079544" sldId="263"/>
            <ac:picMk id="4" creationId="{48A62A11-27EA-92FF-A003-56D3A541C194}"/>
          </ac:picMkLst>
        </pc:picChg>
      </pc:sldChg>
      <pc:sldChg chg="modSp new mod">
        <pc:chgData name="Heewoo Han" userId="c66310b4-e29b-4cca-902b-4b1852bcfbda" providerId="ADAL" clId="{FEDD468E-FF16-4433-BB2E-D4256C183FEC}" dt="2026-09-25T09:05:51.564" v="876" actId="255"/>
        <pc:sldMkLst>
          <pc:docMk/>
          <pc:sldMk cId="3538007270" sldId="264"/>
        </pc:sldMkLst>
        <pc:spChg chg="mod">
          <ac:chgData name="Heewoo Han" userId="c66310b4-e29b-4cca-902b-4b1852bcfbda" providerId="ADAL" clId="{FEDD468E-FF16-4433-BB2E-D4256C183FEC}" dt="2026-09-25T09:05:02.823" v="664" actId="20577"/>
          <ac:spMkLst>
            <pc:docMk/>
            <pc:sldMk cId="3538007270" sldId="264"/>
            <ac:spMk id="2" creationId="{32870A04-795C-B494-E741-A680C4DF0E9F}"/>
          </ac:spMkLst>
        </pc:spChg>
        <pc:spChg chg="mod">
          <ac:chgData name="Heewoo Han" userId="c66310b4-e29b-4cca-902b-4b1852bcfbda" providerId="ADAL" clId="{FEDD468E-FF16-4433-BB2E-D4256C183FEC}" dt="2026-09-25T09:05:51.564" v="876" actId="255"/>
          <ac:spMkLst>
            <pc:docMk/>
            <pc:sldMk cId="3538007270" sldId="264"/>
            <ac:spMk id="3" creationId="{8C6DD50C-7D76-7B39-7959-8DDD5CCE5747}"/>
          </ac:spMkLst>
        </pc:spChg>
      </pc:sldChg>
      <pc:sldChg chg="modSp new mod">
        <pc:chgData name="Heewoo Han" userId="c66310b4-e29b-4cca-902b-4b1852bcfbda" providerId="ADAL" clId="{FEDD468E-FF16-4433-BB2E-D4256C183FEC}" dt="2026-09-25T09:07:52.695" v="1040" actId="255"/>
        <pc:sldMkLst>
          <pc:docMk/>
          <pc:sldMk cId="1566508775" sldId="265"/>
        </pc:sldMkLst>
        <pc:spChg chg="mod">
          <ac:chgData name="Heewoo Han" userId="c66310b4-e29b-4cca-902b-4b1852bcfbda" providerId="ADAL" clId="{FEDD468E-FF16-4433-BB2E-D4256C183FEC}" dt="2026-09-25T09:06:36.133" v="933" actId="20577"/>
          <ac:spMkLst>
            <pc:docMk/>
            <pc:sldMk cId="1566508775" sldId="265"/>
            <ac:spMk id="2" creationId="{C553D9BF-847E-A876-16AC-68C6AE994D81}"/>
          </ac:spMkLst>
        </pc:spChg>
        <pc:spChg chg="mod">
          <ac:chgData name="Heewoo Han" userId="c66310b4-e29b-4cca-902b-4b1852bcfbda" providerId="ADAL" clId="{FEDD468E-FF16-4433-BB2E-D4256C183FEC}" dt="2026-09-25T09:07:52.695" v="1040" actId="255"/>
          <ac:spMkLst>
            <pc:docMk/>
            <pc:sldMk cId="1566508775" sldId="265"/>
            <ac:spMk id="3" creationId="{1D04A57D-E40A-83C5-5F91-8160528A6758}"/>
          </ac:spMkLst>
        </pc:spChg>
      </pc:sldChg>
      <pc:sldChg chg="addSp delSp modSp new mod setBg">
        <pc:chgData name="Heewoo Han" userId="c66310b4-e29b-4cca-902b-4b1852bcfbda" providerId="ADAL" clId="{FEDD468E-FF16-4433-BB2E-D4256C183FEC}" dt="2026-09-25T09:12:18.180" v="1161" actId="1076"/>
        <pc:sldMkLst>
          <pc:docMk/>
          <pc:sldMk cId="4184187176" sldId="266"/>
        </pc:sldMkLst>
        <pc:spChg chg="del">
          <ac:chgData name="Heewoo Han" userId="c66310b4-e29b-4cca-902b-4b1852bcfbda" providerId="ADAL" clId="{FEDD468E-FF16-4433-BB2E-D4256C183FEC}" dt="2026-09-25T09:09:20.317" v="1043" actId="26606"/>
          <ac:spMkLst>
            <pc:docMk/>
            <pc:sldMk cId="4184187176" sldId="266"/>
            <ac:spMk id="2" creationId="{22560F88-B4F0-3CE8-843D-DBAE694CF65E}"/>
          </ac:spMkLst>
        </pc:spChg>
        <pc:spChg chg="del">
          <ac:chgData name="Heewoo Han" userId="c66310b4-e29b-4cca-902b-4b1852bcfbda" providerId="ADAL" clId="{FEDD468E-FF16-4433-BB2E-D4256C183FEC}" dt="2026-09-25T09:09:15.523" v="1042" actId="931"/>
          <ac:spMkLst>
            <pc:docMk/>
            <pc:sldMk cId="4184187176" sldId="266"/>
            <ac:spMk id="3" creationId="{ECCAA168-BCED-71D6-DBB0-5665CEBDF364}"/>
          </ac:spMkLst>
        </pc:spChg>
        <pc:spChg chg="add mod">
          <ac:chgData name="Heewoo Han" userId="c66310b4-e29b-4cca-902b-4b1852bcfbda" providerId="ADAL" clId="{FEDD468E-FF16-4433-BB2E-D4256C183FEC}" dt="2026-09-25T09:12:18.180" v="1161" actId="1076"/>
          <ac:spMkLst>
            <pc:docMk/>
            <pc:sldMk cId="4184187176" sldId="266"/>
            <ac:spMk id="5" creationId="{1888E700-A8CA-A15F-F8E5-FBA7B6B07F2D}"/>
          </ac:spMkLst>
        </pc:spChg>
        <pc:picChg chg="add mod ord">
          <ac:chgData name="Heewoo Han" userId="c66310b4-e29b-4cca-902b-4b1852bcfbda" providerId="ADAL" clId="{FEDD468E-FF16-4433-BB2E-D4256C183FEC}" dt="2026-09-25T09:09:20.317" v="1043" actId="26606"/>
          <ac:picMkLst>
            <pc:docMk/>
            <pc:sldMk cId="4184187176" sldId="266"/>
            <ac:picMk id="4" creationId="{78AA184A-1420-91B2-BA8D-97C9A9A48C21}"/>
          </ac:picMkLst>
        </pc:picChg>
      </pc:sldChg>
      <pc:sldChg chg="addSp delSp modSp add mod setBg">
        <pc:chgData name="Heewoo Han" userId="c66310b4-e29b-4cca-902b-4b1852bcfbda" providerId="ADAL" clId="{FEDD468E-FF16-4433-BB2E-D4256C183FEC}" dt="2026-09-25T09:15:23.616" v="1171" actId="255"/>
        <pc:sldMkLst>
          <pc:docMk/>
          <pc:sldMk cId="325415882" sldId="267"/>
        </pc:sldMkLst>
        <pc:spChg chg="mod">
          <ac:chgData name="Heewoo Han" userId="c66310b4-e29b-4cca-902b-4b1852bcfbda" providerId="ADAL" clId="{FEDD468E-FF16-4433-BB2E-D4256C183FEC}" dt="2026-09-25T09:14:21.398" v="1170" actId="26606"/>
          <ac:spMkLst>
            <pc:docMk/>
            <pc:sldMk cId="325415882" sldId="267"/>
            <ac:spMk id="2" creationId="{C553D9BF-847E-A876-16AC-68C6AE994D81}"/>
          </ac:spMkLst>
        </pc:spChg>
        <pc:spChg chg="mod ord">
          <ac:chgData name="Heewoo Han" userId="c66310b4-e29b-4cca-902b-4b1852bcfbda" providerId="ADAL" clId="{FEDD468E-FF16-4433-BB2E-D4256C183FEC}" dt="2026-09-25T09:15:23.616" v="1171" actId="255"/>
          <ac:spMkLst>
            <pc:docMk/>
            <pc:sldMk cId="325415882" sldId="267"/>
            <ac:spMk id="3" creationId="{1D04A57D-E40A-83C5-5F91-8160528A6758}"/>
          </ac:spMkLst>
        </pc:spChg>
        <pc:spChg chg="add del">
          <ac:chgData name="Heewoo Han" userId="c66310b4-e29b-4cca-902b-4b1852bcfbda" providerId="ADAL" clId="{FEDD468E-FF16-4433-BB2E-D4256C183FEC}" dt="2026-09-25T09:14:21.392" v="1169" actId="26606"/>
          <ac:spMkLst>
            <pc:docMk/>
            <pc:sldMk cId="325415882" sldId="267"/>
            <ac:spMk id="11" creationId="{9F7D5CDA-D291-4307-BF55-1381FED29634}"/>
          </ac:spMkLst>
        </pc:spChg>
        <pc:grpChg chg="add">
          <ac:chgData name="Heewoo Han" userId="c66310b4-e29b-4cca-902b-4b1852bcfbda" providerId="ADAL" clId="{FEDD468E-FF16-4433-BB2E-D4256C183FEC}" dt="2026-09-25T09:14:21.398" v="1170" actId="26606"/>
          <ac:grpSpMkLst>
            <pc:docMk/>
            <pc:sldMk cId="325415882" sldId="267"/>
            <ac:grpSpMk id="13" creationId="{5EFBDE31-BB3E-6CFC-23CD-B5976DA38438}"/>
          </ac:grpSpMkLst>
        </pc:grpChg>
        <pc:picChg chg="add mod">
          <ac:chgData name="Heewoo Han" userId="c66310b4-e29b-4cca-902b-4b1852bcfbda" providerId="ADAL" clId="{FEDD468E-FF16-4433-BB2E-D4256C183FEC}" dt="2026-09-25T09:14:21.398" v="1170" actId="26606"/>
          <ac:picMkLst>
            <pc:docMk/>
            <pc:sldMk cId="325415882" sldId="267"/>
            <ac:picMk id="4" creationId="{60E07376-17AB-409B-12ED-F1849A176A3E}"/>
          </ac:picMkLst>
        </pc:picChg>
        <pc:cxnChg chg="add del">
          <ac:chgData name="Heewoo Han" userId="c66310b4-e29b-4cca-902b-4b1852bcfbda" providerId="ADAL" clId="{FEDD468E-FF16-4433-BB2E-D4256C183FEC}" dt="2026-09-25T09:14:19.133" v="1167" actId="26606"/>
          <ac:cxnSpMkLst>
            <pc:docMk/>
            <pc:sldMk cId="325415882" sldId="267"/>
            <ac:cxnSpMk id="9" creationId="{1503BFE4-729B-D9D0-C17B-501E6AF1127A}"/>
          </ac:cxnSpMkLst>
        </pc:cxnChg>
      </pc:sldChg>
      <pc:sldChg chg="modSp add del mod">
        <pc:chgData name="Heewoo Han" userId="c66310b4-e29b-4cca-902b-4b1852bcfbda" providerId="ADAL" clId="{FEDD468E-FF16-4433-BB2E-D4256C183FEC}" dt="2026-09-25T09:19:00.491" v="1389" actId="2696"/>
        <pc:sldMkLst>
          <pc:docMk/>
          <pc:sldMk cId="1861544820" sldId="268"/>
        </pc:sldMkLst>
        <pc:spChg chg="mod">
          <ac:chgData name="Heewoo Han" userId="c66310b4-e29b-4cca-902b-4b1852bcfbda" providerId="ADAL" clId="{FEDD468E-FF16-4433-BB2E-D4256C183FEC}" dt="2026-09-25T09:16:29.102" v="1273" actId="20577"/>
          <ac:spMkLst>
            <pc:docMk/>
            <pc:sldMk cId="1861544820" sldId="268"/>
            <ac:spMk id="3" creationId="{1D04A57D-E40A-83C5-5F91-8160528A6758}"/>
          </ac:spMkLst>
        </pc:spChg>
      </pc:sldChg>
      <pc:sldChg chg="modSp add mod">
        <pc:chgData name="Heewoo Han" userId="c66310b4-e29b-4cca-902b-4b1852bcfbda" providerId="ADAL" clId="{FEDD468E-FF16-4433-BB2E-D4256C183FEC}" dt="2026-09-25T09:19:10.493" v="1395" actId="20577"/>
        <pc:sldMkLst>
          <pc:docMk/>
          <pc:sldMk cId="1398133580" sldId="269"/>
        </pc:sldMkLst>
        <pc:spChg chg="mod">
          <ac:chgData name="Heewoo Han" userId="c66310b4-e29b-4cca-902b-4b1852bcfbda" providerId="ADAL" clId="{FEDD468E-FF16-4433-BB2E-D4256C183FEC}" dt="2026-09-25T09:18:21.823" v="1379" actId="1076"/>
          <ac:spMkLst>
            <pc:docMk/>
            <pc:sldMk cId="1398133580" sldId="269"/>
            <ac:spMk id="2" creationId="{C553D9BF-847E-A876-16AC-68C6AE994D81}"/>
          </ac:spMkLst>
        </pc:spChg>
        <pc:spChg chg="mod">
          <ac:chgData name="Heewoo Han" userId="c66310b4-e29b-4cca-902b-4b1852bcfbda" providerId="ADAL" clId="{FEDD468E-FF16-4433-BB2E-D4256C183FEC}" dt="2026-09-25T09:19:10.493" v="1395" actId="20577"/>
          <ac:spMkLst>
            <pc:docMk/>
            <pc:sldMk cId="1398133580" sldId="269"/>
            <ac:spMk id="3" creationId="{1D04A57D-E40A-83C5-5F91-8160528A6758}"/>
          </ac:spMkLst>
        </pc:spChg>
      </pc:sldChg>
      <pc:sldChg chg="addSp delSp modSp new mod setBg">
        <pc:chgData name="Heewoo Han" userId="c66310b4-e29b-4cca-902b-4b1852bcfbda" providerId="ADAL" clId="{FEDD468E-FF16-4433-BB2E-D4256C183FEC}" dt="2026-09-25T09:25:17.189" v="1469" actId="1076"/>
        <pc:sldMkLst>
          <pc:docMk/>
          <pc:sldMk cId="2619628671" sldId="270"/>
        </pc:sldMkLst>
        <pc:spChg chg="mod">
          <ac:chgData name="Heewoo Han" userId="c66310b4-e29b-4cca-902b-4b1852bcfbda" providerId="ADAL" clId="{FEDD468E-FF16-4433-BB2E-D4256C183FEC}" dt="2026-09-25T09:24:31.480" v="1453" actId="1076"/>
          <ac:spMkLst>
            <pc:docMk/>
            <pc:sldMk cId="2619628671" sldId="270"/>
            <ac:spMk id="2" creationId="{178DEED9-7D9E-6D45-DD2F-4D525BB26B6D}"/>
          </ac:spMkLst>
        </pc:spChg>
        <pc:spChg chg="del mod">
          <ac:chgData name="Heewoo Han" userId="c66310b4-e29b-4cca-902b-4b1852bcfbda" providerId="ADAL" clId="{FEDD468E-FF16-4433-BB2E-D4256C183FEC}" dt="2026-09-25T09:21:57.150" v="1432" actId="931"/>
          <ac:spMkLst>
            <pc:docMk/>
            <pc:sldMk cId="2619628671" sldId="270"/>
            <ac:spMk id="3" creationId="{041FB919-9ACD-749E-571A-9652395258B1}"/>
          </ac:spMkLst>
        </pc:spChg>
        <pc:spChg chg="add mod">
          <ac:chgData name="Heewoo Han" userId="c66310b4-e29b-4cca-902b-4b1852bcfbda" providerId="ADAL" clId="{FEDD468E-FF16-4433-BB2E-D4256C183FEC}" dt="2026-09-25T09:25:17.189" v="1469" actId="1076"/>
          <ac:spMkLst>
            <pc:docMk/>
            <pc:sldMk cId="2619628671" sldId="270"/>
            <ac:spMk id="15" creationId="{91805DA2-3587-0493-6569-4D9CBB5EF557}"/>
          </ac:spMkLst>
        </pc:spChg>
        <pc:spChg chg="add">
          <ac:chgData name="Heewoo Han" userId="c66310b4-e29b-4cca-902b-4b1852bcfbda" providerId="ADAL" clId="{FEDD468E-FF16-4433-BB2E-D4256C183FEC}" dt="2026-09-25T09:23:51.592" v="1438" actId="26606"/>
          <ac:spMkLst>
            <pc:docMk/>
            <pc:sldMk cId="2619628671" sldId="270"/>
            <ac:spMk id="20" creationId="{0D7B6173-1D58-48E2-83CF-37350F315F75}"/>
          </ac:spMkLst>
        </pc:spChg>
        <pc:spChg chg="add">
          <ac:chgData name="Heewoo Han" userId="c66310b4-e29b-4cca-902b-4b1852bcfbda" providerId="ADAL" clId="{FEDD468E-FF16-4433-BB2E-D4256C183FEC}" dt="2026-09-25T09:23:51.592" v="1438" actId="26606"/>
          <ac:spMkLst>
            <pc:docMk/>
            <pc:sldMk cId="2619628671" sldId="270"/>
            <ac:spMk id="22" creationId="{7803386D-8EC0-490A-9296-FAFCF1ADA274}"/>
          </ac:spMkLst>
        </pc:spChg>
        <pc:spChg chg="add">
          <ac:chgData name="Heewoo Han" userId="c66310b4-e29b-4cca-902b-4b1852bcfbda" providerId="ADAL" clId="{FEDD468E-FF16-4433-BB2E-D4256C183FEC}" dt="2026-09-25T09:23:51.592" v="1438" actId="26606"/>
          <ac:spMkLst>
            <pc:docMk/>
            <pc:sldMk cId="2619628671" sldId="270"/>
            <ac:spMk id="26" creationId="{D87C4F29-0DC4-4901-A2FD-7C88889E6035}"/>
          </ac:spMkLst>
        </pc:spChg>
        <pc:spChg chg="add">
          <ac:chgData name="Heewoo Han" userId="c66310b4-e29b-4cca-902b-4b1852bcfbda" providerId="ADAL" clId="{FEDD468E-FF16-4433-BB2E-D4256C183FEC}" dt="2026-09-25T09:23:51.592" v="1438" actId="26606"/>
          <ac:spMkLst>
            <pc:docMk/>
            <pc:sldMk cId="2619628671" sldId="270"/>
            <ac:spMk id="28" creationId="{E6A781BA-2341-444F-811D-870633C4FB0B}"/>
          </ac:spMkLst>
        </pc:spChg>
        <pc:picChg chg="add mod ord">
          <ac:chgData name="Heewoo Han" userId="c66310b4-e29b-4cca-902b-4b1852bcfbda" providerId="ADAL" clId="{FEDD468E-FF16-4433-BB2E-D4256C183FEC}" dt="2026-09-25T09:23:51.592" v="1438" actId="26606"/>
          <ac:picMkLst>
            <pc:docMk/>
            <pc:sldMk cId="2619628671" sldId="270"/>
            <ac:picMk id="4" creationId="{2B31477C-44BA-A46D-ED0B-4438491D3FEF}"/>
          </ac:picMkLst>
        </pc:picChg>
        <pc:picChg chg="add">
          <ac:chgData name="Heewoo Han" userId="c66310b4-e29b-4cca-902b-4b1852bcfbda" providerId="ADAL" clId="{FEDD468E-FF16-4433-BB2E-D4256C183FEC}" dt="2026-09-25T09:23:51.592" v="1438" actId="26606"/>
          <ac:picMkLst>
            <pc:docMk/>
            <pc:sldMk cId="2619628671" sldId="270"/>
            <ac:picMk id="24" creationId="{C4720EDA-E218-43A9-8817-08F09F4DB6CA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85D664-7B3A-2E55-B683-A46CEED7E74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9E5AE40-41EB-06D1-D437-97179F068C7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07DB0CD-EFFE-E1C5-BBEF-FCC1C1587A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E1F8C4-D7B5-AF41-8C71-0C7859CEE8B2}" type="datetimeFigureOut">
              <a:rPr lang="en-US" smtClean="0"/>
              <a:t>9/26/26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8D3E1F2-69AC-BA6B-A1D6-B2EB14518B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B9A151A-0C2F-9341-E93F-22665D939C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8D379C-0C49-0741-9034-99D931429A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3366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DA0A4F-9E8D-7378-DCCC-D2114217D0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73CCEDE-EA66-A2E2-422B-F09681269C5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5C5DB22-FF6D-6381-729D-D1283E8E36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E1F8C4-D7B5-AF41-8C71-0C7859CEE8B2}" type="datetimeFigureOut">
              <a:rPr lang="en-US" smtClean="0"/>
              <a:t>9/26/26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9EDAFAF-E665-57A4-66DC-1668A512C7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20205B8-0DB9-EDD7-27FD-AE63866CE0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8D379C-0C49-0741-9034-99D931429A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86774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5F79F0-2841-B525-CA86-958AA5FE1A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4F0A423-1171-1F18-0CF8-139A959FEC7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8615790-D3A6-90A0-82B7-1B96788FF1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E1F8C4-D7B5-AF41-8C71-0C7859CEE8B2}" type="datetimeFigureOut">
              <a:rPr lang="en-US" smtClean="0"/>
              <a:t>9/26/26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02C472D-A72C-8B92-8580-A936CF116C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0DFFF6B-6779-3991-D165-42416BCCBE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8D379C-0C49-0741-9034-99D931429A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77711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8A3F10-B649-535B-D90F-C0FC91548C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94829C-A0FA-4A5A-7F3C-1B34F4667DA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64FEDF8-AA28-1948-B632-4DD7D5C13B0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3A2F9B4-ADE9-3634-4457-DA8283A7DE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E1F8C4-D7B5-AF41-8C71-0C7859CEE8B2}" type="datetimeFigureOut">
              <a:rPr lang="en-US" smtClean="0"/>
              <a:t>9/26/26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4C430B8-BBFB-213E-5CDA-1A643E4DD8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29CF81C-A054-4BD6-6DE9-E27CE4D499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8D379C-0C49-0741-9034-99D931429A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59326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11A0E5-0360-F72C-1ED8-B4F1121FD8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A61044F-A172-BD29-40D2-600C20B856A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93361BA-DFB5-A1DA-893B-BC1E02CD175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3F0C0B4-6B60-0E95-8C17-FB51AAA0769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D6C0B7D-B265-2509-F80E-4BFC6D49CC5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CA52E14-0FC7-C705-44CC-D558E4AC0F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E1F8C4-D7B5-AF41-8C71-0C7859CEE8B2}" type="datetimeFigureOut">
              <a:rPr lang="en-US" smtClean="0"/>
              <a:t>9/26/26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6B21635-9C35-A2A2-D029-3E5C1593E1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4065458-0C84-433E-3CA8-B31AB6D354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8D379C-0C49-0741-9034-99D931429A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71555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F97F7F-6073-0D24-4DB1-0F717AE39E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7112FBE-900D-47CC-0B7C-4CCE5D623B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E1F8C4-D7B5-AF41-8C71-0C7859CEE8B2}" type="datetimeFigureOut">
              <a:rPr lang="en-US" smtClean="0"/>
              <a:t>9/26/26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E8209DD-F2B7-886F-C2AA-09479C3FA1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214F311-DFA3-98AA-5D76-7466A38C60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8D379C-0C49-0741-9034-99D931429A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21050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F035417-0C9A-2ABC-0A13-F32361E6AC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E1F8C4-D7B5-AF41-8C71-0C7859CEE8B2}" type="datetimeFigureOut">
              <a:rPr lang="en-US" smtClean="0"/>
              <a:t>9/26/26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6D7D1E9-E68D-DD51-0B7C-CA8A7F13FD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9F9C827-C2FF-3571-8765-D39736CDF3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8D379C-0C49-0741-9034-99D931429A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05114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2100A1-0B13-8119-9FDF-BA145B2B4F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80B734B-1B77-43CD-B05B-3825B0502EC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3D026B3-91EA-7D70-FF65-6D919E9C082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A2EE789-A522-5C52-EC1B-22DB16657C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E1F8C4-D7B5-AF41-8C71-0C7859CEE8B2}" type="datetimeFigureOut">
              <a:rPr lang="en-US" smtClean="0"/>
              <a:t>9/26/26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41EDB8E-3702-7AD3-8136-1E2A4194B6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718AC16-C61F-4ED5-8129-330838D5B7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8D379C-0C49-0741-9034-99D931429A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84988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61836F-0B79-EED0-82E4-BEC55AE10D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F2C2667-02A0-850C-DD97-D57F29FFA2B5}"/>
              </a:ext>
            </a:extLst>
          </p:cNvPr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21C0AC1-5BB3-A7FA-3013-CE40EDBF4AF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0C04CAF-11A4-9935-5C75-B05CC1C4DE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E1F8C4-D7B5-AF41-8C71-0C7859CEE8B2}" type="datetimeFigureOut">
              <a:rPr lang="en-US" smtClean="0"/>
              <a:t>9/26/26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D282D2D-7F1F-7582-E6EF-6F6C93B52D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E90040A-5CCC-1432-5657-7464D6F517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8D379C-0C49-0741-9034-99D931429A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13522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6A80CC-F325-A1CF-A5EB-638B25A2A1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1437DB8-9620-EE79-225E-68E09FF4E2F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CDC6379-97B7-C10C-62EF-9E9518BB59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E1F8C4-D7B5-AF41-8C71-0C7859CEE8B2}" type="datetimeFigureOut">
              <a:rPr lang="en-US" smtClean="0"/>
              <a:t>9/26/26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8B9985E-F164-8563-0A77-579C93ACF1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455A70D-1470-3EA1-AE75-9F297D7682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8D379C-0C49-0741-9034-99D931429A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43887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8A1451F-A67F-9911-2D96-DC7FD862666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8506418-BFA1-6AB0-71BE-0414CA5F32B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619CBA5-25CF-6219-20D2-6F4FD98E7F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E1F8C4-D7B5-AF41-8C71-0C7859CEE8B2}" type="datetimeFigureOut">
              <a:rPr lang="en-US" smtClean="0"/>
              <a:t>9/26/26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CFDEB3A-685A-DC40-2A58-7462B2E8CE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4F8A9EE-7D8A-0D91-6D80-E6C3F67E8D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8D379C-0C49-0741-9034-99D931429A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4416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6918E47-3BE6-914B-55C1-04AF67A226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12FA3EA-3A3D-222E-15E3-C122C60D5D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CFEC15F-FE61-3F8A-17C0-829443EC471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0E1F8C4-D7B5-AF41-8C71-0C7859CEE8B2}" type="datetimeFigureOut">
              <a:rPr lang="en-US" smtClean="0"/>
              <a:t>9/26/26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B6346CD-EC4A-B178-00B3-4D537823ED9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5A87D43-8AE4-67D5-76B4-0F4C5068A8D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D8D379C-0C49-0741-9034-99D931429A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6906034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AB8C311F-7253-4AED-9701-7FC0708C41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2384209-CB15-4CDF-9D31-C44FD9A3F2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2666617" y="-2666188"/>
            <a:ext cx="6858000" cy="12191233"/>
          </a:xfrm>
          <a:prstGeom prst="rect">
            <a:avLst/>
          </a:prstGeom>
          <a:gradFill>
            <a:gsLst>
              <a:gs pos="8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12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2633B3B5-CC90-43F0-8714-D31D1F3F02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2311" y="0"/>
            <a:ext cx="9070846" cy="6857572"/>
          </a:xfrm>
          <a:prstGeom prst="rect">
            <a:avLst/>
          </a:prstGeom>
          <a:gradFill>
            <a:gsLst>
              <a:gs pos="8000">
                <a:srgbClr val="000000">
                  <a:alpha val="52000"/>
                </a:srgbClr>
              </a:gs>
              <a:gs pos="100000">
                <a:schemeClr val="accent1"/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A8D57A06-A426-446D-B02C-A2DC6B62E4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3649491" y="-1685840"/>
            <a:ext cx="4894564" cy="12193546"/>
          </a:xfrm>
          <a:prstGeom prst="rect">
            <a:avLst/>
          </a:prstGeom>
          <a:gradFill>
            <a:gsLst>
              <a:gs pos="0">
                <a:schemeClr val="accent5">
                  <a:lumMod val="60000"/>
                  <a:lumOff val="40000"/>
                  <a:alpha val="0"/>
                </a:schemeClr>
              </a:gs>
              <a:gs pos="100000">
                <a:srgbClr val="000000">
                  <a:alpha val="46000"/>
                </a:srgbClr>
              </a:gs>
            </a:gsLst>
            <a:lin ang="1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08E7584-13F8-6635-7833-F2A09B8C8CA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458" b="14272"/>
          <a:stretch>
            <a:fillRect/>
          </a:stretch>
        </p:blipFill>
        <p:spPr>
          <a:xfrm>
            <a:off x="457200" y="457200"/>
            <a:ext cx="11277600" cy="594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43965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EE7F6C-8329-C49F-0A89-EA68F53585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Until He Comes Again: Destined for Salvation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6F4C298-AD5A-8C11-E696-D0432EFDA61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sz="3400" dirty="0"/>
              <a:t>The Day of Judgment (v.1-3)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3400" dirty="0"/>
              <a:t>Children of Light (v.4-8)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3400" dirty="0"/>
              <a:t>Destined for Salvation (v.9-11)</a:t>
            </a:r>
          </a:p>
        </p:txBody>
      </p:sp>
    </p:spTree>
    <p:extLst>
      <p:ext uri="{BB962C8B-B14F-4D97-AF65-F5344CB8AC3E}">
        <p14:creationId xmlns:p14="http://schemas.microsoft.com/office/powerpoint/2010/main" val="236748909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46393E98-20EA-428E-B00B-D13E87813AA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92000" cy="91395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612257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70A857-EBD3-9D07-8AFB-B2238D028E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1. Day of Judgment (v.1-3)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2B10CA9-35E0-5A0B-60D4-E0104023C4F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b="1" i="0" dirty="0">
                <a:effectLst/>
              </a:rPr>
              <a:t>5 </a:t>
            </a:r>
            <a:r>
              <a:rPr lang="en-US" sz="3200" b="0" i="0" dirty="0">
                <a:effectLst/>
              </a:rPr>
              <a:t>Now, brothers and sisters, about times and dates we do not need to write to you,</a:t>
            </a:r>
            <a:r>
              <a:rPr lang="en-US" sz="3200" b="1" i="0" baseline="30000" dirty="0">
                <a:effectLst/>
              </a:rPr>
              <a:t>2 </a:t>
            </a:r>
            <a:r>
              <a:rPr lang="en-US" sz="3200" b="0" i="0" dirty="0">
                <a:effectLst/>
              </a:rPr>
              <a:t>for you know very well that the day of the Lord will come </a:t>
            </a:r>
            <a:r>
              <a:rPr lang="en-US" sz="3200" b="0" i="0" dirty="0">
                <a:solidFill>
                  <a:srgbClr val="FFC000"/>
                </a:solidFill>
                <a:effectLst/>
              </a:rPr>
              <a:t>like a thief in the night</a:t>
            </a:r>
            <a:r>
              <a:rPr lang="en-US" sz="3200" b="0" i="0" dirty="0">
                <a:effectLst/>
              </a:rPr>
              <a:t>.</a:t>
            </a:r>
            <a:r>
              <a:rPr lang="en-US" sz="3200" b="1" i="0" baseline="30000" dirty="0">
                <a:effectLst/>
              </a:rPr>
              <a:t>3 </a:t>
            </a:r>
            <a:r>
              <a:rPr lang="en-US" sz="3200" b="0" i="0" dirty="0">
                <a:effectLst/>
              </a:rPr>
              <a:t>While people are saying, “Peace and safety,” destruction will come on them suddenly, as labor pains on a pregnant woman, and they will not escape.</a:t>
            </a:r>
          </a:p>
          <a:p>
            <a:pPr lvl="1"/>
            <a:r>
              <a:rPr lang="en-US" sz="2800" dirty="0"/>
              <a:t>The date cannot be known! </a:t>
            </a:r>
          </a:p>
        </p:txBody>
      </p:sp>
    </p:spTree>
    <p:extLst>
      <p:ext uri="{BB962C8B-B14F-4D97-AF65-F5344CB8AC3E}">
        <p14:creationId xmlns:p14="http://schemas.microsoft.com/office/powerpoint/2010/main" val="114055932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>
            <a:extLst>
              <a:ext uri="{FF2B5EF4-FFF2-40B4-BE49-F238E27FC236}">
                <a16:creationId xmlns:a16="http://schemas.microsoft.com/office/drawing/2014/main" id="{26176824-7946-6969-3841-DD5C101DF4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7622"/>
            <a:ext cx="12192000" cy="6894986"/>
            <a:chOff x="0" y="-7622"/>
            <a:chExt cx="12192000" cy="6894986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C5675077-BFF1-36B0-EA6D-B4599DBA723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0800000">
              <a:off x="0" y="-7621"/>
              <a:ext cx="12192000" cy="6887364"/>
            </a:xfrm>
            <a:prstGeom prst="rect">
              <a:avLst/>
            </a:prstGeom>
            <a:gradFill>
              <a:gsLst>
                <a:gs pos="8000">
                  <a:schemeClr val="accent5"/>
                </a:gs>
                <a:gs pos="100000">
                  <a:schemeClr val="accent2"/>
                </a:gs>
              </a:gsLst>
              <a:lin ang="42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F637796C-75D6-BAA5-036C-0E9E7F85B75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99" y="0"/>
              <a:ext cx="8216919" cy="6887364"/>
            </a:xfrm>
            <a:prstGeom prst="rect">
              <a:avLst/>
            </a:prstGeom>
            <a:gradFill flip="none" rotWithShape="1">
              <a:gsLst>
                <a:gs pos="0">
                  <a:schemeClr val="accent5">
                    <a:lumMod val="75000"/>
                    <a:alpha val="79000"/>
                  </a:schemeClr>
                </a:gs>
                <a:gs pos="40000">
                  <a:schemeClr val="accent5">
                    <a:lumMod val="60000"/>
                    <a:lumOff val="40000"/>
                    <a:alpha val="0"/>
                  </a:schemeClr>
                </a:gs>
              </a:gsLst>
              <a:lin ang="192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6BFBD50A-DBB5-04FA-45B9-183C84E4C98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739978" y="-7622"/>
              <a:ext cx="8451623" cy="6887367"/>
            </a:xfrm>
            <a:prstGeom prst="rect">
              <a:avLst/>
            </a:prstGeom>
            <a:gradFill>
              <a:gsLst>
                <a:gs pos="0">
                  <a:schemeClr val="accent5">
                    <a:lumMod val="75000"/>
                    <a:alpha val="67000"/>
                  </a:schemeClr>
                </a:gs>
                <a:gs pos="60000">
                  <a:schemeClr val="accent5">
                    <a:alpha val="0"/>
                  </a:schemeClr>
                </a:gs>
              </a:gsLst>
              <a:lin ang="11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E2659E1E-0E9F-DC4F-40A9-CFA17EDF781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0800000">
              <a:off x="8217318" y="7059"/>
              <a:ext cx="3974283" cy="6872683"/>
            </a:xfrm>
            <a:prstGeom prst="rect">
              <a:avLst/>
            </a:prstGeom>
            <a:gradFill flip="none" rotWithShape="1">
              <a:gsLst>
                <a:gs pos="0">
                  <a:schemeClr val="accent2">
                    <a:alpha val="64000"/>
                  </a:schemeClr>
                </a:gs>
                <a:gs pos="41000">
                  <a:schemeClr val="accent2">
                    <a:alpha val="0"/>
                  </a:schemeClr>
                </a:gs>
              </a:gsLst>
              <a:lin ang="1200000" scaled="0"/>
              <a:tileRect/>
            </a:grad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endParaRPr lang="en-US"/>
            </a:p>
          </p:txBody>
        </p:sp>
      </p:grp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B9D30CC3-7390-163B-4730-46DE04E3346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" b="12693"/>
          <a:stretch>
            <a:fillRect/>
          </a:stretch>
        </p:blipFill>
        <p:spPr>
          <a:xfrm>
            <a:off x="122716" y="115738"/>
            <a:ext cx="11938653" cy="66188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027121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70A857-EBD3-9D07-8AFB-B2238D028E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1. Day of Judgment (v.1-3)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2B10CA9-35E0-5A0B-60D4-E0104023C4F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300" dirty="0"/>
              <a:t>The Day of the Lord is a day of judgment</a:t>
            </a:r>
          </a:p>
          <a:p>
            <a:pPr lvl="1"/>
            <a:r>
              <a:rPr lang="en-US" sz="3300" dirty="0"/>
              <a:t>Isaiah 13:6, 9, Zephaniah 1:14, Joel 2:31-32…</a:t>
            </a:r>
          </a:p>
          <a:p>
            <a:pPr lvl="1"/>
            <a:r>
              <a:rPr lang="en-US" sz="3300" dirty="0"/>
              <a:t>Amos 5:18, “Woe to you who long for the day of the Lord! Why do you long for the day of the Lord? What day will be darkness, not light!” </a:t>
            </a:r>
          </a:p>
        </p:txBody>
      </p:sp>
    </p:spTree>
    <p:extLst>
      <p:ext uri="{BB962C8B-B14F-4D97-AF65-F5344CB8AC3E}">
        <p14:creationId xmlns:p14="http://schemas.microsoft.com/office/powerpoint/2010/main" val="345263266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AB8C311F-7253-4AED-9701-7FC0708C41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2384209-CB15-4CDF-9D31-C44FD9A3F2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2666617" y="-2666188"/>
            <a:ext cx="6858000" cy="12191233"/>
          </a:xfrm>
          <a:prstGeom prst="rect">
            <a:avLst/>
          </a:prstGeom>
          <a:gradFill>
            <a:gsLst>
              <a:gs pos="8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12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2633B3B5-CC90-43F0-8714-D31D1F3F02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2311" y="0"/>
            <a:ext cx="9070846" cy="6857572"/>
          </a:xfrm>
          <a:prstGeom prst="rect">
            <a:avLst/>
          </a:prstGeom>
          <a:gradFill>
            <a:gsLst>
              <a:gs pos="8000">
                <a:srgbClr val="000000">
                  <a:alpha val="52000"/>
                </a:srgbClr>
              </a:gs>
              <a:gs pos="100000">
                <a:schemeClr val="accent1"/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A8D57A06-A426-446D-B02C-A2DC6B62E4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3649491" y="-1685840"/>
            <a:ext cx="4894564" cy="12193546"/>
          </a:xfrm>
          <a:prstGeom prst="rect">
            <a:avLst/>
          </a:prstGeom>
          <a:gradFill>
            <a:gsLst>
              <a:gs pos="0">
                <a:schemeClr val="accent5">
                  <a:lumMod val="60000"/>
                  <a:lumOff val="40000"/>
                  <a:alpha val="0"/>
                </a:schemeClr>
              </a:gs>
              <a:gs pos="100000">
                <a:srgbClr val="000000">
                  <a:alpha val="46000"/>
                </a:srgbClr>
              </a:gs>
            </a:gsLst>
            <a:lin ang="1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48A62A11-27EA-92FF-A003-56D3A541C19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51" b="20490"/>
          <a:stretch>
            <a:fillRect/>
          </a:stretch>
        </p:blipFill>
        <p:spPr>
          <a:xfrm>
            <a:off x="457200" y="457200"/>
            <a:ext cx="11277600" cy="594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907954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70A857-EBD3-9D07-8AFB-B2238D028E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1. Day of Judgment (v.1-3)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2B10CA9-35E0-5A0B-60D4-E0104023C4F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300" b="1" i="0" dirty="0">
                <a:effectLst/>
              </a:rPr>
              <a:t>5 </a:t>
            </a:r>
            <a:r>
              <a:rPr lang="en-US" sz="3300" b="0" i="0" dirty="0">
                <a:effectLst/>
              </a:rPr>
              <a:t>Now, brothers and sisters, about times and dates we do not need to write to you,</a:t>
            </a:r>
            <a:r>
              <a:rPr lang="en-US" sz="3300" b="1" i="0" baseline="30000" dirty="0">
                <a:effectLst/>
              </a:rPr>
              <a:t>2 </a:t>
            </a:r>
            <a:r>
              <a:rPr lang="en-US" sz="3300" b="0" i="0" dirty="0">
                <a:effectLst/>
              </a:rPr>
              <a:t>for you know very well that the day of the Lord will come like a thief in the night.</a:t>
            </a:r>
            <a:r>
              <a:rPr lang="en-US" sz="3300" b="1" i="0" baseline="30000" dirty="0">
                <a:effectLst/>
              </a:rPr>
              <a:t>3 </a:t>
            </a:r>
            <a:r>
              <a:rPr lang="en-US" sz="3300" b="0" i="0" dirty="0">
                <a:effectLst/>
              </a:rPr>
              <a:t>While people are saying, “Peace and safety,” destruction will come on them suddenly, as labor pains on a pregnant woman, and </a:t>
            </a:r>
            <a:r>
              <a:rPr lang="en-US" sz="3300" i="0" dirty="0">
                <a:solidFill>
                  <a:srgbClr val="FFC000"/>
                </a:solidFill>
                <a:effectLst/>
              </a:rPr>
              <a:t>they will not escape.</a:t>
            </a:r>
          </a:p>
          <a:p>
            <a:endParaRPr lang="en-US" sz="3300" dirty="0"/>
          </a:p>
        </p:txBody>
      </p:sp>
    </p:spTree>
    <p:extLst>
      <p:ext uri="{BB962C8B-B14F-4D97-AF65-F5344CB8AC3E}">
        <p14:creationId xmlns:p14="http://schemas.microsoft.com/office/powerpoint/2010/main" val="207906042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870A04-795C-B494-E741-A680C4DF0E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1. Day of Judgment (v.1-3)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6DD50C-7D76-7B39-7959-8DDD5CCE574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400" dirty="0"/>
              <a:t>The day that we long for, the day of judgment and renewal will come! </a:t>
            </a:r>
          </a:p>
          <a:p>
            <a:r>
              <a:rPr lang="en-US" sz="3400" dirty="0"/>
              <a:t>Rather than striving to </a:t>
            </a:r>
            <a:r>
              <a:rPr lang="en-US" sz="3400" i="1" dirty="0"/>
              <a:t>know </a:t>
            </a:r>
            <a:r>
              <a:rPr lang="en-US" sz="3400" dirty="0"/>
              <a:t>the day, </a:t>
            </a:r>
            <a:r>
              <a:rPr lang="en-US" sz="3400" i="1" dirty="0"/>
              <a:t>know </a:t>
            </a:r>
            <a:r>
              <a:rPr lang="en-US" sz="3400" dirty="0"/>
              <a:t>Jesus! </a:t>
            </a:r>
          </a:p>
        </p:txBody>
      </p:sp>
    </p:spTree>
    <p:extLst>
      <p:ext uri="{BB962C8B-B14F-4D97-AF65-F5344CB8AC3E}">
        <p14:creationId xmlns:p14="http://schemas.microsoft.com/office/powerpoint/2010/main" val="353800727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53D9BF-847E-A876-16AC-68C6AE994D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2. Live as Children of Light (v.4-8)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04A57D-E40A-83C5-5F91-8160528A675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b="1" i="0" baseline="30000" dirty="0">
                <a:effectLst/>
              </a:rPr>
              <a:t>4 </a:t>
            </a:r>
            <a:r>
              <a:rPr lang="en-US" sz="3200" b="0" i="0" dirty="0">
                <a:solidFill>
                  <a:srgbClr val="FFC000"/>
                </a:solidFill>
                <a:effectLst/>
              </a:rPr>
              <a:t>But you</a:t>
            </a:r>
            <a:r>
              <a:rPr lang="en-US" sz="3200" b="0" i="0" dirty="0">
                <a:effectLst/>
              </a:rPr>
              <a:t>, brothers and sisters, are not in darkness so that this day should surprise you like a thief.</a:t>
            </a:r>
            <a:r>
              <a:rPr lang="en-US" sz="3200" b="0" i="0" u="none" strike="noStrike" dirty="0">
                <a:effectLst/>
              </a:rPr>
              <a:t> </a:t>
            </a:r>
            <a:r>
              <a:rPr lang="en-US" sz="3200" b="1" i="0" baseline="30000" dirty="0">
                <a:effectLst/>
              </a:rPr>
              <a:t>5 </a:t>
            </a:r>
            <a:r>
              <a:rPr lang="en-US" sz="3200" b="0" i="0" dirty="0">
                <a:effectLst/>
              </a:rPr>
              <a:t>You are all children of the </a:t>
            </a:r>
            <a:r>
              <a:rPr lang="en-US" sz="3200" b="0" i="0" dirty="0">
                <a:solidFill>
                  <a:srgbClr val="FFFF00"/>
                </a:solidFill>
                <a:effectLst/>
              </a:rPr>
              <a:t>light</a:t>
            </a:r>
            <a:r>
              <a:rPr lang="en-US" sz="3200" b="0" i="0" dirty="0">
                <a:effectLst/>
              </a:rPr>
              <a:t> and children of the </a:t>
            </a:r>
            <a:r>
              <a:rPr lang="en-US" sz="3200" b="0" i="0" dirty="0">
                <a:solidFill>
                  <a:srgbClr val="FFFF00"/>
                </a:solidFill>
                <a:effectLst/>
              </a:rPr>
              <a:t>day.</a:t>
            </a:r>
            <a:r>
              <a:rPr lang="en-US" sz="3200" b="0" i="0" dirty="0">
                <a:solidFill>
                  <a:srgbClr val="FFC000"/>
                </a:solidFill>
                <a:effectLst/>
              </a:rPr>
              <a:t> </a:t>
            </a:r>
            <a:r>
              <a:rPr lang="en-US" sz="3200" b="0" i="0" dirty="0">
                <a:effectLst/>
              </a:rPr>
              <a:t>We do not belong to the </a:t>
            </a:r>
            <a:r>
              <a:rPr lang="en-US" sz="3200" b="0" i="0" dirty="0">
                <a:solidFill>
                  <a:schemeClr val="accent3">
                    <a:lumMod val="20000"/>
                    <a:lumOff val="80000"/>
                  </a:schemeClr>
                </a:solidFill>
                <a:effectLst/>
              </a:rPr>
              <a:t>night</a:t>
            </a:r>
            <a:r>
              <a:rPr lang="en-US" sz="3200" b="0" i="0" dirty="0">
                <a:effectLst/>
              </a:rPr>
              <a:t> or to the </a:t>
            </a:r>
            <a:r>
              <a:rPr lang="en-US" sz="3200" b="0" i="0" dirty="0">
                <a:solidFill>
                  <a:schemeClr val="accent6">
                    <a:lumMod val="20000"/>
                    <a:lumOff val="80000"/>
                  </a:schemeClr>
                </a:solidFill>
                <a:effectLst/>
              </a:rPr>
              <a:t>darkness.</a:t>
            </a:r>
            <a:r>
              <a:rPr lang="en-US" sz="3200" b="0" i="0" u="none" strike="noStrike" dirty="0">
                <a:effectLst/>
              </a:rPr>
              <a:t> </a:t>
            </a:r>
            <a:r>
              <a:rPr lang="en-US" sz="3200" b="1" i="0" baseline="30000" dirty="0">
                <a:effectLst/>
              </a:rPr>
              <a:t>6 </a:t>
            </a:r>
            <a:r>
              <a:rPr lang="en-US" sz="3200" b="0" i="0" dirty="0">
                <a:effectLst/>
              </a:rPr>
              <a:t>So then, let us not be like others, who are </a:t>
            </a:r>
            <a:r>
              <a:rPr lang="en-US" sz="3200" b="0" i="0" dirty="0">
                <a:solidFill>
                  <a:schemeClr val="accent3">
                    <a:lumMod val="20000"/>
                    <a:lumOff val="80000"/>
                  </a:schemeClr>
                </a:solidFill>
                <a:effectLst/>
              </a:rPr>
              <a:t>asleep</a:t>
            </a:r>
            <a:r>
              <a:rPr lang="en-US" sz="3200" b="0" i="0" dirty="0">
                <a:effectLst/>
              </a:rPr>
              <a:t>, but let us be </a:t>
            </a:r>
            <a:r>
              <a:rPr lang="en-US" sz="3200" b="0" i="0" dirty="0">
                <a:solidFill>
                  <a:srgbClr val="FFFF00"/>
                </a:solidFill>
                <a:effectLst/>
              </a:rPr>
              <a:t>awake</a:t>
            </a:r>
            <a:r>
              <a:rPr lang="en-US" sz="3200" b="0" i="0" dirty="0">
                <a:effectLst/>
              </a:rPr>
              <a:t> and </a:t>
            </a:r>
            <a:r>
              <a:rPr lang="en-US" sz="3200" b="0" i="0" dirty="0">
                <a:solidFill>
                  <a:srgbClr val="FFFF00"/>
                </a:solidFill>
                <a:effectLst/>
              </a:rPr>
              <a:t>sober.</a:t>
            </a:r>
            <a:r>
              <a:rPr lang="en-US" sz="3200" b="0" i="0" u="none" strike="noStrike" dirty="0">
                <a:solidFill>
                  <a:srgbClr val="FFFF00"/>
                </a:solidFill>
                <a:effectLst/>
              </a:rPr>
              <a:t> </a:t>
            </a:r>
            <a:r>
              <a:rPr lang="en-US" sz="3200" b="1" i="0" baseline="30000" dirty="0">
                <a:effectLst/>
              </a:rPr>
              <a:t>7 </a:t>
            </a:r>
            <a:r>
              <a:rPr lang="en-US" sz="3200" b="0" i="0" dirty="0">
                <a:effectLst/>
              </a:rPr>
              <a:t>For those who sleep, sleep at night, and those who get </a:t>
            </a:r>
            <a:r>
              <a:rPr lang="en-US" sz="3200" b="0" i="0" dirty="0">
                <a:solidFill>
                  <a:schemeClr val="accent3">
                    <a:lumMod val="20000"/>
                    <a:lumOff val="80000"/>
                  </a:schemeClr>
                </a:solidFill>
                <a:effectLst/>
              </a:rPr>
              <a:t>drunk</a:t>
            </a:r>
            <a:r>
              <a:rPr lang="en-US" sz="3200" b="0" i="0" dirty="0">
                <a:effectLst/>
              </a:rPr>
              <a:t>, get drunk at night.</a:t>
            </a:r>
            <a:r>
              <a:rPr lang="en-US" sz="3200" b="0" i="0" u="none" strike="noStrike" dirty="0">
                <a:effectLst/>
              </a:rPr>
              <a:t> </a:t>
            </a:r>
            <a:r>
              <a:rPr lang="en-US" sz="3200" b="1" i="0" baseline="30000" dirty="0">
                <a:effectLst/>
              </a:rPr>
              <a:t>8 </a:t>
            </a:r>
            <a:r>
              <a:rPr lang="en-US" sz="3200" b="0" i="0" dirty="0">
                <a:effectLst/>
              </a:rPr>
              <a:t>But since we belong to the day, let us be sober, putting on faith and love as a breastplate, and the hope of salvation as a helmet.</a:t>
            </a:r>
            <a:r>
              <a:rPr lang="en-US" sz="3200" b="0" i="0" u="none" strike="noStrike" dirty="0">
                <a:effectLst/>
              </a:rPr>
              <a:t> </a:t>
            </a:r>
            <a:r>
              <a:rPr lang="en-US" sz="3200" b="1" i="0" baseline="30000" dirty="0">
                <a:effectLst/>
              </a:rPr>
              <a:t>9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56650877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53D9BF-847E-A876-16AC-68C6AE994D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23878" y="741391"/>
            <a:ext cx="4491821" cy="1616203"/>
          </a:xfrm>
        </p:spPr>
        <p:txBody>
          <a:bodyPr anchor="b">
            <a:normAutofit/>
          </a:bodyPr>
          <a:lstStyle/>
          <a:p>
            <a:r>
              <a:rPr lang="en-US" sz="3200" dirty="0"/>
              <a:t>2. Live as Children of Light (v.4-8)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0E07376-17AB-409B-12ED-F1849A176A3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000"/>
          <a:stretch>
            <a:fillRect/>
          </a:stretch>
        </p:blipFill>
        <p:spPr>
          <a:xfrm>
            <a:off x="20" y="10"/>
            <a:ext cx="6095980" cy="6857990"/>
          </a:xfrm>
          <a:prstGeom prst="rect">
            <a:avLst/>
          </a:prstGeom>
        </p:spPr>
      </p:pic>
      <p:grpSp>
        <p:nvGrpSpPr>
          <p:cNvPr id="13" name="Group 12">
            <a:extLst>
              <a:ext uri="{FF2B5EF4-FFF2-40B4-BE49-F238E27FC236}">
                <a16:creationId xmlns:a16="http://schemas.microsoft.com/office/drawing/2014/main" id="{5EFBDE31-BB3E-6CFC-23CD-B5976DA384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123362" cy="6858000"/>
            <a:chOff x="12068638" y="0"/>
            <a:chExt cx="123362" cy="6858000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180A60EC-72BB-121F-556A-E2837FD99A8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2068638" y="0"/>
              <a:ext cx="123362" cy="6858000"/>
            </a:xfrm>
            <a:prstGeom prst="rect">
              <a:avLst/>
            </a:prstGeom>
            <a:gradFill>
              <a:gsLst>
                <a:gs pos="0">
                  <a:schemeClr val="accent2"/>
                </a:gs>
                <a:gs pos="100000">
                  <a:schemeClr val="accent5"/>
                </a:gs>
              </a:gsLst>
              <a:lin ang="1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F91A2FAE-D41C-FF5D-B0A0-7808248EDC9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2068638" y="4139706"/>
              <a:ext cx="123362" cy="2718294"/>
            </a:xfrm>
            <a:prstGeom prst="rect">
              <a:avLst/>
            </a:prstGeom>
            <a:gradFill>
              <a:gsLst>
                <a:gs pos="19000">
                  <a:schemeClr val="accent5">
                    <a:alpha val="0"/>
                  </a:schemeClr>
                </a:gs>
                <a:gs pos="100000">
                  <a:schemeClr val="accent5">
                    <a:lumMod val="60000"/>
                    <a:lumOff val="40000"/>
                  </a:schemeClr>
                </a:gs>
              </a:gsLst>
              <a:lin ang="6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04A57D-E40A-83C5-5F91-8160528A675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23878" y="2533476"/>
            <a:ext cx="4491820" cy="3447832"/>
          </a:xfrm>
        </p:spPr>
        <p:txBody>
          <a:bodyPr>
            <a:normAutofit/>
          </a:bodyPr>
          <a:lstStyle/>
          <a:p>
            <a:r>
              <a:rPr lang="en-US" sz="3200" b="1" i="0" baseline="30000" dirty="0">
                <a:effectLst/>
              </a:rPr>
              <a:t>8 </a:t>
            </a:r>
            <a:r>
              <a:rPr lang="en-US" sz="3200" b="0" i="0" dirty="0">
                <a:effectLst/>
              </a:rPr>
              <a:t>But since we belong to the day, let us be sober, putting on </a:t>
            </a:r>
            <a:r>
              <a:rPr lang="en-US" sz="3200" b="0" i="0" dirty="0">
                <a:solidFill>
                  <a:srgbClr val="FFC000"/>
                </a:solidFill>
                <a:effectLst/>
              </a:rPr>
              <a:t>faith </a:t>
            </a:r>
            <a:r>
              <a:rPr lang="en-US" sz="3200" b="0" i="0" dirty="0">
                <a:effectLst/>
              </a:rPr>
              <a:t>and </a:t>
            </a:r>
            <a:r>
              <a:rPr lang="en-US" sz="3200" b="0" i="0" dirty="0">
                <a:solidFill>
                  <a:srgbClr val="FFC000"/>
                </a:solidFill>
                <a:effectLst/>
              </a:rPr>
              <a:t>love</a:t>
            </a:r>
            <a:r>
              <a:rPr lang="en-US" sz="3200" b="0" i="0" dirty="0">
                <a:effectLst/>
              </a:rPr>
              <a:t> as a breastplate, and the </a:t>
            </a:r>
            <a:r>
              <a:rPr lang="en-US" sz="3200" b="0" i="0" dirty="0">
                <a:solidFill>
                  <a:srgbClr val="FFC000"/>
                </a:solidFill>
                <a:effectLst/>
              </a:rPr>
              <a:t>hope</a:t>
            </a:r>
            <a:r>
              <a:rPr lang="en-US" sz="3200" b="0" i="0" dirty="0">
                <a:effectLst/>
              </a:rPr>
              <a:t> of salvation as a helmet.</a:t>
            </a:r>
            <a:r>
              <a:rPr lang="en-US" sz="3200" b="0" i="0" u="none" strike="noStrike" dirty="0">
                <a:effectLst/>
              </a:rPr>
              <a:t> </a:t>
            </a:r>
            <a:r>
              <a:rPr lang="en-US" sz="3200" b="1" i="0" baseline="30000" dirty="0">
                <a:effectLst/>
              </a:rPr>
              <a:t>9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32541588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53D9BF-847E-A876-16AC-68C6AE994D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23878" y="-434798"/>
            <a:ext cx="4491821" cy="1616203"/>
          </a:xfrm>
        </p:spPr>
        <p:txBody>
          <a:bodyPr anchor="b">
            <a:normAutofit/>
          </a:bodyPr>
          <a:lstStyle/>
          <a:p>
            <a:r>
              <a:rPr lang="en-US" sz="3200" dirty="0"/>
              <a:t>2. Children of Light (v.4-8)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0E07376-17AB-409B-12ED-F1849A176A3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000"/>
          <a:stretch>
            <a:fillRect/>
          </a:stretch>
        </p:blipFill>
        <p:spPr>
          <a:xfrm>
            <a:off x="20" y="10"/>
            <a:ext cx="6095980" cy="6857990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04A57D-E40A-83C5-5F91-8160528A675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23878" y="1430576"/>
            <a:ext cx="5125667" cy="4778646"/>
          </a:xfrm>
        </p:spPr>
        <p:txBody>
          <a:bodyPr>
            <a:noAutofit/>
          </a:bodyPr>
          <a:lstStyle/>
          <a:p>
            <a:r>
              <a:rPr lang="en-US" sz="2900" b="0" i="0" dirty="0">
                <a:effectLst/>
              </a:rPr>
              <a:t>Faith</a:t>
            </a:r>
          </a:p>
          <a:p>
            <a:pPr lvl="1"/>
            <a:r>
              <a:rPr lang="en-US" sz="2900" dirty="0"/>
              <a:t>Turn away from superstition</a:t>
            </a:r>
          </a:p>
          <a:p>
            <a:pPr lvl="1"/>
            <a:r>
              <a:rPr lang="en-US" sz="2900" dirty="0"/>
              <a:t>Keep the Sabbath</a:t>
            </a:r>
          </a:p>
          <a:p>
            <a:r>
              <a:rPr lang="en-US" sz="2900" dirty="0"/>
              <a:t>Love</a:t>
            </a:r>
          </a:p>
          <a:p>
            <a:pPr lvl="1"/>
            <a:r>
              <a:rPr lang="en-US" sz="2900" dirty="0"/>
              <a:t>Love for the strangers </a:t>
            </a:r>
          </a:p>
          <a:p>
            <a:pPr lvl="1"/>
            <a:r>
              <a:rPr lang="en-US" sz="2900" dirty="0"/>
              <a:t>Forgiveness</a:t>
            </a:r>
          </a:p>
          <a:p>
            <a:r>
              <a:rPr lang="en-US" sz="2900" dirty="0"/>
              <a:t>Hope</a:t>
            </a:r>
          </a:p>
          <a:p>
            <a:pPr lvl="1"/>
            <a:r>
              <a:rPr lang="en-US" sz="2900" dirty="0"/>
              <a:t>Living for God’s Kingdom</a:t>
            </a:r>
          </a:p>
          <a:p>
            <a:pPr lvl="1"/>
            <a:r>
              <a:rPr lang="en-US" sz="2900" dirty="0"/>
              <a:t>The way we face death</a:t>
            </a:r>
          </a:p>
        </p:txBody>
      </p:sp>
    </p:spTree>
    <p:extLst>
      <p:ext uri="{BB962C8B-B14F-4D97-AF65-F5344CB8AC3E}">
        <p14:creationId xmlns:p14="http://schemas.microsoft.com/office/powerpoint/2010/main" val="139813358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" name="Rectangle 19">
            <a:extLst>
              <a:ext uri="{FF2B5EF4-FFF2-40B4-BE49-F238E27FC236}">
                <a16:creationId xmlns:a16="http://schemas.microsoft.com/office/drawing/2014/main" id="{0D7B6173-1D58-48E2-83CF-37350F315F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7803386D-8EC0-490A-9296-FAFCF1ADA2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bg2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id="{C4720EDA-E218-43A9-8817-08F09F4DB6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952" cy="6862380"/>
          </a:xfrm>
          <a:prstGeom prst="rect">
            <a:avLst/>
          </a:prstGeom>
        </p:spPr>
      </p:pic>
      <p:sp>
        <p:nvSpPr>
          <p:cNvPr id="26" name="Rectangle 25">
            <a:extLst>
              <a:ext uri="{FF2B5EF4-FFF2-40B4-BE49-F238E27FC236}">
                <a16:creationId xmlns:a16="http://schemas.microsoft.com/office/drawing/2014/main" id="{D87C4F29-0DC4-4901-A2FD-7C88889E60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accent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E6A781BA-2341-444F-811D-870633C4FB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36678" y="0"/>
            <a:ext cx="11145980" cy="6870723"/>
          </a:xfrm>
          <a:prstGeom prst="rect">
            <a:avLst/>
          </a:prstGeom>
          <a:solidFill>
            <a:schemeClr val="bg1"/>
          </a:solidFill>
          <a:ln w="349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78DEED9-7D9E-6D45-DD2F-4D525BB26B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91964" y="-371954"/>
            <a:ext cx="4804659" cy="2228759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800" dirty="0"/>
              <a:t>3. Destined for Salvation (v.9-11)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91805DA2-3587-0493-6569-4D9CBB5EF557}"/>
              </a:ext>
            </a:extLst>
          </p:cNvPr>
          <p:cNvSpPr txBox="1"/>
          <p:nvPr/>
        </p:nvSpPr>
        <p:spPr>
          <a:xfrm>
            <a:off x="1191964" y="2053725"/>
            <a:ext cx="4804659" cy="334107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3200" b="1" i="0" baseline="30000" dirty="0">
                <a:effectLst/>
              </a:rPr>
              <a:t>9 </a:t>
            </a:r>
            <a:r>
              <a:rPr lang="en-US" sz="3200" b="0" i="0" dirty="0">
                <a:solidFill>
                  <a:srgbClr val="FFC000"/>
                </a:solidFill>
                <a:effectLst/>
              </a:rPr>
              <a:t>For God </a:t>
            </a:r>
            <a:r>
              <a:rPr lang="en-US" sz="3200" b="0" i="0" dirty="0">
                <a:effectLst/>
              </a:rPr>
              <a:t>did not appoint us to suffer wrath but to receive salvation through our Lord Jesus Christ.</a:t>
            </a:r>
            <a:r>
              <a:rPr lang="en-US" sz="3200" b="0" i="0" u="none" strike="noStrike" dirty="0">
                <a:effectLst/>
              </a:rPr>
              <a:t> </a:t>
            </a:r>
            <a:r>
              <a:rPr lang="en-US" sz="3200" b="1" i="0" baseline="30000" dirty="0">
                <a:effectLst/>
              </a:rPr>
              <a:t>10 </a:t>
            </a:r>
            <a:r>
              <a:rPr lang="en-US" sz="3200" b="0" i="0" dirty="0">
                <a:effectLst/>
              </a:rPr>
              <a:t>He died for us so that, whether we are awake or asleep, we may live together with him. </a:t>
            </a:r>
            <a:endParaRPr lang="en-US" sz="3200" dirty="0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2B31477C-44BA-A46D-ED0B-4438491D3FE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2" b="14619"/>
          <a:stretch>
            <a:fillRect/>
          </a:stretch>
        </p:blipFill>
        <p:spPr>
          <a:xfrm>
            <a:off x="6381684" y="163375"/>
            <a:ext cx="5093140" cy="65145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962867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578</Words>
  <Application>Microsoft Macintosh PowerPoint</Application>
  <PresentationFormat>Widescreen</PresentationFormat>
  <Paragraphs>32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7" baseType="lpstr">
      <vt:lpstr>Aptos</vt:lpstr>
      <vt:lpstr>Aptos Display</vt:lpstr>
      <vt:lpstr>Arial</vt:lpstr>
      <vt:lpstr>Office Theme</vt:lpstr>
      <vt:lpstr>PowerPoint Presentation</vt:lpstr>
      <vt:lpstr>Until He Comes Again: Destined for Salvation</vt:lpstr>
      <vt:lpstr>PowerPoint Presentation</vt:lpstr>
      <vt:lpstr>1. Day of Judgment (v.1-3) </vt:lpstr>
      <vt:lpstr>PowerPoint Presentation</vt:lpstr>
      <vt:lpstr>1. Day of Judgment (v.1-3) </vt:lpstr>
      <vt:lpstr>PowerPoint Presentation</vt:lpstr>
      <vt:lpstr>1. Day of Judgment (v.1-3) </vt:lpstr>
      <vt:lpstr>1. Day of Judgment (v.1-3) </vt:lpstr>
      <vt:lpstr>2. Live as Children of Light (v.4-8)</vt:lpstr>
      <vt:lpstr>2. Live as Children of Light (v.4-8)</vt:lpstr>
      <vt:lpstr>2. Children of Light (v.4-8)</vt:lpstr>
      <vt:lpstr>3. Destined for Salvation (v.9-11)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Heewoo Han</dc:creator>
  <cp:lastModifiedBy>Heewoo Han</cp:lastModifiedBy>
  <cp:revision>2</cp:revision>
  <dcterms:created xsi:type="dcterms:W3CDTF">2026-09-25T08:46:59Z</dcterms:created>
  <dcterms:modified xsi:type="dcterms:W3CDTF">2026-09-26T03:59:25Z</dcterms:modified>
</cp:coreProperties>
</file>