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21"/>
    <p:restoredTop sz="94556"/>
  </p:normalViewPr>
  <p:slideViewPr>
    <p:cSldViewPr snapToGrid="0">
      <p:cViewPr varScale="1">
        <p:scale>
          <a:sx n="68" d="100"/>
          <a:sy n="68" d="100"/>
        </p:scale>
        <p:origin x="232" y="1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57530-8B33-A55B-20C5-5A3C22E5BE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064EA9-65D4-E074-58CE-66B7D81297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2C4AFF-F4E7-3007-16E7-6D362D79F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E5C7-BC67-2E4F-9581-19F37C7F5BB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95586-7CF8-7AFB-6A8B-99E34D282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6DDE6A-0CA7-C31D-A858-9903DDE7D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FD-3D39-2340-9EAA-A425405B7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402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659B2-562F-5857-6967-E8F8D4A7B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08737-E6EB-7C91-35BB-CF9920D61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0ACCE-4C0A-8B2E-DCBA-D958ECF3B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E5C7-BC67-2E4F-9581-19F37C7F5BB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389704-0F82-6460-C53F-9600452F8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2C0F5-9181-0B5C-4924-1F205A285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FD-3D39-2340-9EAA-A425405B7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800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DD8E5-F4C0-8FED-998B-7C5BBD07A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C55D8-3C7B-7C36-0718-F00AFFC9A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6387AB-EC2D-D5B5-9E94-AC3211C88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E5C7-BC67-2E4F-9581-19F37C7F5BB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9307B-E77E-99DF-3035-FCBE62A45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9D1B67-FF81-AE00-133B-5D247BFAF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FD-3D39-2340-9EAA-A425405B7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058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06B28-6895-176A-56E2-579AD26D6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20515-5F95-AE23-E995-A4F43E3B6E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05C52B-5A23-04BA-3F5A-BE5F0D8F41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49E0EE-841E-70FF-3A0B-5539B9B7C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E5C7-BC67-2E4F-9581-19F37C7F5BB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F876B7-682D-AECC-7009-2DE6FC51C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43FB49-89A1-AF76-8433-B29EF75AD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FD-3D39-2340-9EAA-A425405B7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982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7E157-60D6-C54C-D1EA-D37953FC4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CB0B25-E91C-809E-C9FA-50F841C7E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F9D0F-2094-F590-30AA-BBAED9D93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11F33C-A1A9-1A58-4077-2728180CB8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29E323-FF13-19E7-1548-E8D04E3EF1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1A38A8-F0B8-7319-4CA7-9992685C5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E5C7-BC67-2E4F-9581-19F37C7F5BB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9B1BBC-3D2F-FC8B-298C-3857B3042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8B61A9-F404-E7F9-6AA4-5F0912772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FD-3D39-2340-9EAA-A425405B7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069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1E23A-D1B1-4366-4B6E-301AA92D5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50B4D1-99F4-65DD-0835-9A348B466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E5C7-BC67-2E4F-9581-19F37C7F5BB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A87B0-A448-BEE7-8085-5CE7E475F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A116E1-6898-0AD5-4A76-9FEB5B718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FD-3D39-2340-9EAA-A425405B7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327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03790E-F7D2-5014-6754-29162B12E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E5C7-BC67-2E4F-9581-19F37C7F5BB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F92A18-50F7-0647-A359-F17F47EAF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6579F3-9732-F457-B180-9B980ED0D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FD-3D39-2340-9EAA-A425405B7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78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0677A-755A-74E6-DC2D-5BD2D8972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08DDD-B2AE-BC37-F4DD-B157ADCDD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A84B8-4831-6EA0-C957-A91B7984E8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2C940E-807B-8B8A-260D-3A1A06901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E5C7-BC67-2E4F-9581-19F37C7F5BB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2F4E5-E3FB-77BD-5690-2F7361CC9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852C82-9CBE-D3FC-1BF0-55A913D29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FD-3D39-2340-9EAA-A425405B7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027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E5569-CB8B-530A-76C2-41E55FE25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7759D8-52DB-47BC-E83F-6EB6A4A3B50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96430-3EB2-BA4A-1923-7462B1DCDE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15F389-C0CD-9344-576C-CEE385AFE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E5C7-BC67-2E4F-9581-19F37C7F5BB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F2DA85-4801-1467-390C-064CC90FC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AFEEA0-6188-0744-7B08-442DD4EA6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FD-3D39-2340-9EAA-A425405B7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7ED5F-185D-5D2C-900B-A902121B5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434E36-CB83-D1AD-242D-43E69FC0C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3E571-7EAB-ED6B-A62F-2BC68535B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E5C7-BC67-2E4F-9581-19F37C7F5BB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D33F6-E635-9296-B11F-35286C698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0FFF3-5DF2-3FBA-F1A6-383C6E018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FD-3D39-2340-9EAA-A425405B7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50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84D921-3176-3F5E-D666-3BE0627A60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601EB-E288-A07D-0F9C-01885D065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F5B1B-9356-2D7C-5D71-6E267090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E5C7-BC67-2E4F-9581-19F37C7F5BB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DDC22-C4AA-4A52-D355-F710C4767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AD0CC-E3D5-A767-1BF2-4B49EEA42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4A0FD-3D39-2340-9EAA-A425405B7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065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F93E14-5FCC-22A8-60BF-7D57589C2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AB5EB9-E55E-FB2E-C2C0-825A0908F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4102C-DD9E-8986-4CFD-8515BDD174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23E5C7-BC67-2E4F-9581-19F37C7F5BB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2D333-8B31-5104-F3B2-83FB492E5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25F9C-7306-5EE9-0200-919AC7C99E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E4A0FD-3D39-2340-9EAA-A425405B77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6533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2D425-4A74-5B4F-639B-6884374595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1 Thessalonians 5:12-28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05038D-5E16-D112-72D3-C85B23F219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Until He Comes Again: Life Together</a:t>
            </a:r>
          </a:p>
        </p:txBody>
      </p:sp>
    </p:spTree>
    <p:extLst>
      <p:ext uri="{BB962C8B-B14F-4D97-AF65-F5344CB8AC3E}">
        <p14:creationId xmlns:p14="http://schemas.microsoft.com/office/powerpoint/2010/main" val="656630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13592-DFFB-1C3A-2098-18894D061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Until He Comes Again: Life Together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10812-F327-3EC5-F17F-B73950D6A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dirty="0"/>
              <a:t>Life in God’s Household (v.12-15)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/>
              <a:t>Worship in God’s Will (v.16-22)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/>
              <a:t>Confidence in God’s Faithfulness (v.23-28)</a:t>
            </a:r>
          </a:p>
        </p:txBody>
      </p:sp>
    </p:spTree>
    <p:extLst>
      <p:ext uri="{BB962C8B-B14F-4D97-AF65-F5344CB8AC3E}">
        <p14:creationId xmlns:p14="http://schemas.microsoft.com/office/powerpoint/2010/main" val="1236221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6529B-5E73-8983-7093-8CB6A0E53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Life in God’s Household (v.12-15)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C2ABC-4998-8A86-A4E1-795AF01FD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HK" sz="3200" b="1" baseline="30000" dirty="0"/>
              <a:t>12 </a:t>
            </a:r>
            <a:r>
              <a:rPr lang="en-HK" sz="3200" dirty="0"/>
              <a:t>Now we ask you, brothers and sisters, to acknowledge those who work hard among you, who care for you in the Lord and who admonish you. </a:t>
            </a:r>
            <a:r>
              <a:rPr lang="en-HK" sz="3200" b="1" baseline="30000" dirty="0"/>
              <a:t>13 </a:t>
            </a:r>
            <a:r>
              <a:rPr lang="en-HK" sz="3200" dirty="0"/>
              <a:t>Hold them in the highest regard in love because of their work. </a:t>
            </a:r>
            <a:r>
              <a:rPr lang="en-HK" sz="3200" dirty="0">
                <a:solidFill>
                  <a:srgbClr val="FFC000"/>
                </a:solidFill>
              </a:rPr>
              <a:t>Live in peace with each other. </a:t>
            </a:r>
            <a:r>
              <a:rPr lang="en-HK" sz="3200" b="1" baseline="30000" dirty="0"/>
              <a:t>14 </a:t>
            </a:r>
            <a:r>
              <a:rPr lang="en-HK" sz="3200" dirty="0"/>
              <a:t>And we urge you, brothers and sisters, warn those who are idle and disruptive, encourage the disheartened, help the weak, be patient with everyone. </a:t>
            </a:r>
            <a:r>
              <a:rPr lang="en-HK" sz="3200" b="1" baseline="30000" dirty="0"/>
              <a:t>15 </a:t>
            </a:r>
            <a:r>
              <a:rPr lang="en-HK" sz="3200" dirty="0"/>
              <a:t>Make sure that nobody pays back wrong for wrong, but always strive to do what is good for each other and for everyone else.</a:t>
            </a:r>
          </a:p>
        </p:txBody>
      </p:sp>
    </p:spTree>
    <p:extLst>
      <p:ext uri="{BB962C8B-B14F-4D97-AF65-F5344CB8AC3E}">
        <p14:creationId xmlns:p14="http://schemas.microsoft.com/office/powerpoint/2010/main" val="3643590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A456F-A384-731B-91A6-174C6ACB2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53AB0-186C-4C3F-030B-DA3B23756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Life in God’s Household (v.12-15)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62D76-052E-B7FE-CDAE-DE70789D9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sz="3200" b="1" baseline="30000" dirty="0"/>
              <a:t>12 </a:t>
            </a:r>
            <a:r>
              <a:rPr lang="en-HK" sz="3200" dirty="0"/>
              <a:t>Now we ask you, brothers and sisters, to </a:t>
            </a:r>
            <a:r>
              <a:rPr lang="en-HK" sz="3200" dirty="0">
                <a:solidFill>
                  <a:srgbClr val="FFC000"/>
                </a:solidFill>
              </a:rPr>
              <a:t>acknowledge those who work hard among you</a:t>
            </a:r>
            <a:r>
              <a:rPr lang="en-HK" sz="3200" dirty="0"/>
              <a:t>, who </a:t>
            </a:r>
            <a:r>
              <a:rPr lang="en-HK" sz="3200" dirty="0">
                <a:solidFill>
                  <a:srgbClr val="FFC000"/>
                </a:solidFill>
              </a:rPr>
              <a:t>care</a:t>
            </a:r>
            <a:r>
              <a:rPr lang="en-HK" sz="3200" dirty="0"/>
              <a:t> for you in the Lord and who </a:t>
            </a:r>
            <a:r>
              <a:rPr lang="en-HK" sz="3200" dirty="0">
                <a:solidFill>
                  <a:srgbClr val="FFC000"/>
                </a:solidFill>
              </a:rPr>
              <a:t>admonish</a:t>
            </a:r>
            <a:r>
              <a:rPr lang="en-HK" sz="3200" dirty="0"/>
              <a:t> you. </a:t>
            </a:r>
            <a:r>
              <a:rPr lang="en-HK" sz="3200" b="1" baseline="30000" dirty="0"/>
              <a:t>13 </a:t>
            </a:r>
            <a:r>
              <a:rPr lang="en-HK" sz="3200" dirty="0"/>
              <a:t>Hold them in the highest regard in love because of their work. Live in peace with each other. </a:t>
            </a:r>
          </a:p>
          <a:p>
            <a:r>
              <a:rPr lang="en-HK" sz="3200" dirty="0"/>
              <a:t>Acknowledge your leaders</a:t>
            </a:r>
          </a:p>
        </p:txBody>
      </p:sp>
    </p:spTree>
    <p:extLst>
      <p:ext uri="{BB962C8B-B14F-4D97-AF65-F5344CB8AC3E}">
        <p14:creationId xmlns:p14="http://schemas.microsoft.com/office/powerpoint/2010/main" val="3669692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AE4A3-4C1C-214C-7E88-F15F3D962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5F73D-4734-0406-E18E-0D3508FB6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Life in God’s Household (v.12-15)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4EB07-DA8E-04BB-20B9-74693678E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sz="3200" b="1" baseline="30000" dirty="0"/>
              <a:t>14 </a:t>
            </a:r>
            <a:r>
              <a:rPr lang="en-HK" sz="3200" dirty="0"/>
              <a:t>And we urge you, </a:t>
            </a:r>
            <a:r>
              <a:rPr lang="en-HK" sz="3200" dirty="0">
                <a:solidFill>
                  <a:srgbClr val="FFC000"/>
                </a:solidFill>
              </a:rPr>
              <a:t>brothers and sisters</a:t>
            </a:r>
            <a:r>
              <a:rPr lang="en-HK" sz="3200" dirty="0"/>
              <a:t>, </a:t>
            </a:r>
            <a:r>
              <a:rPr lang="en-HK" sz="3200" dirty="0">
                <a:solidFill>
                  <a:srgbClr val="FFC000"/>
                </a:solidFill>
              </a:rPr>
              <a:t>warn</a:t>
            </a:r>
            <a:r>
              <a:rPr lang="en-HK" sz="3200" dirty="0"/>
              <a:t> those who are idle and disruptive, </a:t>
            </a:r>
            <a:r>
              <a:rPr lang="en-HK" sz="3200" dirty="0">
                <a:solidFill>
                  <a:srgbClr val="FFC000"/>
                </a:solidFill>
              </a:rPr>
              <a:t>encourage</a:t>
            </a:r>
            <a:r>
              <a:rPr lang="en-HK" sz="3200" dirty="0"/>
              <a:t> the disheartened, </a:t>
            </a:r>
            <a:r>
              <a:rPr lang="en-HK" sz="3200" dirty="0">
                <a:solidFill>
                  <a:srgbClr val="FFC000"/>
                </a:solidFill>
              </a:rPr>
              <a:t>help </a:t>
            </a:r>
            <a:r>
              <a:rPr lang="en-HK" sz="3200" dirty="0"/>
              <a:t>the weak, </a:t>
            </a:r>
            <a:r>
              <a:rPr lang="en-HK" sz="3200" dirty="0">
                <a:solidFill>
                  <a:srgbClr val="FFC000"/>
                </a:solidFill>
              </a:rPr>
              <a:t>be patient </a:t>
            </a:r>
            <a:r>
              <a:rPr lang="en-HK" sz="3200" dirty="0"/>
              <a:t>with everyone. </a:t>
            </a:r>
            <a:r>
              <a:rPr lang="en-HK" sz="3200" b="1" baseline="30000" dirty="0"/>
              <a:t>15 </a:t>
            </a:r>
            <a:r>
              <a:rPr lang="en-HK" sz="3200" dirty="0">
                <a:solidFill>
                  <a:srgbClr val="FFC000"/>
                </a:solidFill>
              </a:rPr>
              <a:t>Make sure that nobody pays back wrong for wrong</a:t>
            </a:r>
            <a:r>
              <a:rPr lang="en-HK" sz="3200" dirty="0"/>
              <a:t>, but always strive to do what is good for each other and for everyone else. </a:t>
            </a:r>
          </a:p>
          <a:p>
            <a:endParaRPr lang="en-HK" sz="3200" dirty="0"/>
          </a:p>
          <a:p>
            <a:endParaRPr lang="en-HK" sz="3200" dirty="0"/>
          </a:p>
        </p:txBody>
      </p:sp>
    </p:spTree>
    <p:extLst>
      <p:ext uri="{BB962C8B-B14F-4D97-AF65-F5344CB8AC3E}">
        <p14:creationId xmlns:p14="http://schemas.microsoft.com/office/powerpoint/2010/main" val="1230211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EEF8C-6935-AEAB-61DB-31C1898FD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51286-E7F5-6DE4-4B4D-1876172C0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Worship in God’s Will (v.16-22)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071A6-BF1E-22CC-8559-15FFC79D9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sz="3200" dirty="0"/>
              <a:t>16 Rejoice always, 17 pray continually, 18 give thanks in all circumstances; for this is God’s will for you in Christ Jesus.</a:t>
            </a:r>
          </a:p>
          <a:p>
            <a:pPr lvl="1"/>
            <a:r>
              <a:rPr lang="en-HK" sz="3200" dirty="0"/>
              <a:t>This is about our corporate worship like in Psalm 32:11, “Rejoice in the Lord!” </a:t>
            </a:r>
          </a:p>
        </p:txBody>
      </p:sp>
    </p:spTree>
    <p:extLst>
      <p:ext uri="{BB962C8B-B14F-4D97-AF65-F5344CB8AC3E}">
        <p14:creationId xmlns:p14="http://schemas.microsoft.com/office/powerpoint/2010/main" val="588057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60873-4DD4-070F-E825-FA4F75508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4567A-384D-880F-8A5D-11478B01C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Worship in God’s Will (v.16-22)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8499D-4203-930B-2FEC-BB49BE4BB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sz="3200" dirty="0"/>
              <a:t>19 Do not quench the Spirit. 20 Do not treat prophecies with contempt 21 but test them all; hold on to what is good, 22 reject every kind of evil.</a:t>
            </a:r>
          </a:p>
          <a:p>
            <a:pPr lvl="1"/>
            <a:r>
              <a:rPr lang="en-HK" sz="3200" dirty="0"/>
              <a:t>Hear God’s word with discernment. All prophecies, preaching, songs… and other elements of our corporate worship should be tested against the Bible. </a:t>
            </a:r>
            <a:endParaRPr lang="en-HK" sz="2800" dirty="0"/>
          </a:p>
        </p:txBody>
      </p:sp>
    </p:spTree>
    <p:extLst>
      <p:ext uri="{BB962C8B-B14F-4D97-AF65-F5344CB8AC3E}">
        <p14:creationId xmlns:p14="http://schemas.microsoft.com/office/powerpoint/2010/main" val="1205144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36346-E932-620C-A8F0-FA00DC0CF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B3BD9-5308-53E1-9FED-DA1E48193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Confidence in God’s faithfulness (v.23-28)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DF5D8-81C8-EA66-AC93-5C05FF36E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sz="3200" b="1" baseline="30000" dirty="0"/>
              <a:t>23 </a:t>
            </a:r>
            <a:r>
              <a:rPr lang="en-HK" sz="3200" dirty="0"/>
              <a:t>May God himself, the God of peace, sanctify you through and through. May your whole spirit, soul and body be kept blameless at the coming of our Lord Jesus Christ. </a:t>
            </a:r>
            <a:r>
              <a:rPr lang="en-HK" sz="3200" b="1" baseline="30000" dirty="0"/>
              <a:t>24 </a:t>
            </a:r>
            <a:r>
              <a:rPr lang="en-HK" sz="3200" dirty="0">
                <a:solidFill>
                  <a:srgbClr val="FFC000"/>
                </a:solidFill>
              </a:rPr>
              <a:t>The one who calls you is faithful</a:t>
            </a:r>
            <a:r>
              <a:rPr lang="en-HK" sz="3200" dirty="0"/>
              <a:t>, and</a:t>
            </a:r>
            <a:r>
              <a:rPr lang="en-HK" sz="3200" dirty="0">
                <a:solidFill>
                  <a:srgbClr val="FFC000"/>
                </a:solidFill>
              </a:rPr>
              <a:t> he will do it. </a:t>
            </a:r>
            <a:r>
              <a:rPr lang="en-HK" sz="3200" b="1" baseline="30000" dirty="0"/>
              <a:t>25 </a:t>
            </a:r>
            <a:r>
              <a:rPr lang="en-HK" sz="3200" dirty="0"/>
              <a:t>Brothers and sisters, pray for us.</a:t>
            </a:r>
          </a:p>
          <a:p>
            <a:endParaRPr lang="en-HK" sz="3200" dirty="0"/>
          </a:p>
        </p:txBody>
      </p:sp>
    </p:spTree>
    <p:extLst>
      <p:ext uri="{BB962C8B-B14F-4D97-AF65-F5344CB8AC3E}">
        <p14:creationId xmlns:p14="http://schemas.microsoft.com/office/powerpoint/2010/main" val="3336869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Martin Luther King Junior (1929-1968) - Musée protestant">
            <a:extLst>
              <a:ext uri="{FF2B5EF4-FFF2-40B4-BE49-F238E27FC236}">
                <a16:creationId xmlns:a16="http://schemas.microsoft.com/office/drawing/2014/main" id="{178D1DCC-D947-472B-D7E3-997E6DD141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-1" b="1109"/>
          <a:stretch>
            <a:fillRect/>
          </a:stretch>
        </p:blipFill>
        <p:spPr>
          <a:xfrm>
            <a:off x="279143" y="299509"/>
            <a:ext cx="5221625" cy="62589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FBE49A-1105-27AC-BE30-CE50ADCB80BF}"/>
              </a:ext>
            </a:extLst>
          </p:cNvPr>
          <p:cNvSpPr txBox="1"/>
          <p:nvPr/>
        </p:nvSpPr>
        <p:spPr>
          <a:xfrm>
            <a:off x="6412091" y="990372"/>
            <a:ext cx="4434721" cy="5257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sz="3200">
                <a:solidFill>
                  <a:schemeClr val="tx1">
                    <a:alpha val="80000"/>
                  </a:schemeClr>
                </a:solidFill>
                <a:effectLst/>
              </a:rPr>
              <a:t>I </a:t>
            </a:r>
            <a:r>
              <a:rPr lang="en-US" sz="3200" dirty="0">
                <a:solidFill>
                  <a:schemeClr val="tx1">
                    <a:alpha val="80000"/>
                  </a:schemeClr>
                </a:solidFill>
                <a:effectLst/>
              </a:rPr>
              <a:t>just want to do God’s will.  And he allowed me to go up to the mountain.  And I’ve looked over, and I’ve seen the Promised Land.  I may not get there with you.  But I want you to know tonight, that we, as a people, will get to the Promised Land!”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544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558</Words>
  <Application>Microsoft Macintosh PowerPoint</Application>
  <PresentationFormat>Widescreen</PresentationFormat>
  <Paragraphs>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1 Thessalonians 5:12-28</vt:lpstr>
      <vt:lpstr>Until He Comes Again: Life Together </vt:lpstr>
      <vt:lpstr>1. Life in God’s Household (v.12-15) </vt:lpstr>
      <vt:lpstr>1. Life in God’s Household (v.12-15) </vt:lpstr>
      <vt:lpstr>1. Life in God’s Household (v.12-15) </vt:lpstr>
      <vt:lpstr>2. Worship in God’s Will (v.16-22) </vt:lpstr>
      <vt:lpstr>2. Worship in God’s Will (v.16-22) </vt:lpstr>
      <vt:lpstr>3. Confidence in God’s faithfulness (v.23-28)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Heewoo Han</dc:creator>
  <cp:lastModifiedBy>Heewoo Han</cp:lastModifiedBy>
  <cp:revision>1</cp:revision>
  <dcterms:created xsi:type="dcterms:W3CDTF">2026-10-02T07:25:42Z</dcterms:created>
  <dcterms:modified xsi:type="dcterms:W3CDTF">2026-10-02T08:02:28Z</dcterms:modified>
</cp:coreProperties>
</file>